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Black"/>
      <p:bold r:id="rId27"/>
      <p:boldItalic r:id="rId28"/>
    </p:embeddedFont>
    <p:embeddedFont>
      <p:font typeface="Montserrat Medium"/>
      <p:regular r:id="rId29"/>
      <p:bold r:id="rId30"/>
      <p:italic r:id="rId31"/>
      <p:boldItalic r:id="rId32"/>
    </p:embeddedFont>
    <p:embeddedFont>
      <p:font typeface="Antonio Light"/>
      <p:regular r:id="rId33"/>
      <p:bold r:id="rId34"/>
    </p:embeddedFont>
    <p:embeddedFont>
      <p:font typeface="Montserrat Light"/>
      <p:regular r:id="rId35"/>
      <p:bold r:id="rId36"/>
      <p:italic r:id="rId37"/>
      <p:boldItalic r:id="rId38"/>
    </p:embeddedFont>
    <p:embeddedFont>
      <p:font typeface="Oswald SemiBold"/>
      <p:regular r:id="rId39"/>
      <p:bold r:id="rId40"/>
    </p:embeddedFont>
    <p:embeddedFont>
      <p:font typeface="Antonio Medium"/>
      <p:regular r:id="rId41"/>
      <p:bold r:id="rId42"/>
    </p:embeddedFont>
    <p:embeddedFont>
      <p:font typeface="Antonio"/>
      <p:regular r:id="rId43"/>
      <p:bold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SemiBold-bold.fntdata"/><Relationship Id="rId42" Type="http://schemas.openxmlformats.org/officeDocument/2006/relationships/font" Target="fonts/AntonioMedium-bold.fntdata"/><Relationship Id="rId41" Type="http://schemas.openxmlformats.org/officeDocument/2006/relationships/font" Target="fonts/AntonioMedium-regular.fntdata"/><Relationship Id="rId44" Type="http://schemas.openxmlformats.org/officeDocument/2006/relationships/font" Target="fonts/Antonio-bold.fntdata"/><Relationship Id="rId43" Type="http://schemas.openxmlformats.org/officeDocument/2006/relationships/font" Target="fonts/Antoni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italic.fntdata"/><Relationship Id="rId30" Type="http://schemas.openxmlformats.org/officeDocument/2006/relationships/font" Target="fonts/MontserratMedium-bold.fntdata"/><Relationship Id="rId33" Type="http://schemas.openxmlformats.org/officeDocument/2006/relationships/font" Target="fonts/AntonioLight-regular.fntdata"/><Relationship Id="rId32" Type="http://schemas.openxmlformats.org/officeDocument/2006/relationships/font" Target="fonts/MontserratMedium-boldItalic.fntdata"/><Relationship Id="rId35" Type="http://schemas.openxmlformats.org/officeDocument/2006/relationships/font" Target="fonts/MontserratLight-regular.fntdata"/><Relationship Id="rId34" Type="http://schemas.openxmlformats.org/officeDocument/2006/relationships/font" Target="fonts/AntonioLight-bold.fntdata"/><Relationship Id="rId37" Type="http://schemas.openxmlformats.org/officeDocument/2006/relationships/font" Target="fonts/MontserratLight-italic.fntdata"/><Relationship Id="rId36" Type="http://schemas.openxmlformats.org/officeDocument/2006/relationships/font" Target="fonts/MontserratLight-bold.fntdata"/><Relationship Id="rId39" Type="http://schemas.openxmlformats.org/officeDocument/2006/relationships/font" Target="fonts/OswaldSemiBold-regular.fntdata"/><Relationship Id="rId38" Type="http://schemas.openxmlformats.org/officeDocument/2006/relationships/font" Target="fonts/MontserratLight-boldItalic.fntdata"/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Black-boldItalic.fntdata"/><Relationship Id="rId27" Type="http://schemas.openxmlformats.org/officeDocument/2006/relationships/font" Target="fonts/MontserratBlack-bold.fntdata"/><Relationship Id="rId29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Roboto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etemoji.com/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2e643bd1a6d_0_37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2e643bd1a6d_0_37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colors</a:t>
            </a:r>
            <a:endParaRPr/>
          </a:p>
        </p:txBody>
      </p:sp>
      <p:sp>
        <p:nvSpPr>
          <p:cNvPr id="739" name="Google Shape;739;g2e643bd1a6d_0_37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2e643bd1a6d_0_7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2e643bd1a6d_0_7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emojis you can copy/paste to use in this slide, go here: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https://getemoji.com/</a:t>
            </a:r>
            <a:r>
              <a:rPr lang="en"/>
              <a:t>. Copy/paste the emojis you want and change the size by highlighting the emojis and adjusting the font size.</a:t>
            </a:r>
            <a:endParaRPr/>
          </a:p>
        </p:txBody>
      </p:sp>
      <p:sp>
        <p:nvSpPr>
          <p:cNvPr id="747" name="Google Shape;747;g2e643bd1a6d_0_7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2e643bd1a6d_0_1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2e643bd1a6d_0_1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0856e0e56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0856e0e56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30856e0e56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30856e0e56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merchant picture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3494dfd949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3494dfd949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30856e0e56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30856e0e56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3494dfd949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3494dfd949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2ec593cf68c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2ec593cf68c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g2ec593cf68c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5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5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 — Copy/Img Content (Right Image Opt1)">
  <p:cSld name="Picture with Caption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>
            <p:ph idx="2" type="pic"/>
          </p:nvPr>
        </p:nvSpPr>
        <p:spPr>
          <a:xfrm>
            <a:off x="4656581" y="-14494"/>
            <a:ext cx="4487400" cy="5157900"/>
          </a:xfrm>
          <a:prstGeom prst="rect">
            <a:avLst/>
          </a:prstGeom>
          <a:noFill/>
          <a:ln>
            <a:noFill/>
          </a:ln>
        </p:spPr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42900" y="342900"/>
            <a:ext cx="41442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2"/>
          <p:cNvSpPr txBox="1"/>
          <p:nvPr>
            <p:ph idx="3" type="body"/>
          </p:nvPr>
        </p:nvSpPr>
        <p:spPr>
          <a:xfrm>
            <a:off x="340913" y="1371600"/>
            <a:ext cx="41442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4">
          <p15:clr>
            <a:srgbClr val="FA7B17"/>
          </p15:clr>
        </p15:guide>
        <p15:guide id="3" pos="1469">
          <p15:clr>
            <a:srgbClr val="FA7B17"/>
          </p15:clr>
        </p15:guide>
        <p15:guide id="4" pos="1577">
          <p15:clr>
            <a:srgbClr val="FA7B17"/>
          </p15:clr>
        </p15:guide>
        <p15:guide id="5" pos="2147">
          <p15:clr>
            <a:srgbClr val="FA7B17"/>
          </p15:clr>
        </p15:guide>
        <p15:guide id="6" pos="2255">
          <p15:clr>
            <a:srgbClr val="FA7B17"/>
          </p15:clr>
        </p15:guide>
        <p15:guide id="7" pos="2825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5">
          <p15:clr>
            <a:srgbClr val="FA7B17"/>
          </p15:clr>
        </p15:guide>
        <p15:guide id="11" pos="4186">
          <p15:clr>
            <a:srgbClr val="FA7B17"/>
          </p15:clr>
        </p15:guide>
        <p15:guide id="12" pos="4294">
          <p15:clr>
            <a:srgbClr val="FA7B17"/>
          </p15:clr>
        </p15:guide>
        <p15:guide id="13" pos="4864">
          <p15:clr>
            <a:srgbClr val="FA7B17"/>
          </p15:clr>
        </p15:guide>
        <p15:guide id="14" pos="4974">
          <p15:clr>
            <a:srgbClr val="FA7B17"/>
          </p15:clr>
        </p15:guide>
        <p15:guide id="15" orient="horz" pos="216">
          <p15:clr>
            <a:srgbClr val="FA7B17"/>
          </p15:clr>
        </p15:guide>
        <p15:guide id="16" pos="215">
          <p15:clr>
            <a:srgbClr val="FA7B17"/>
          </p15:clr>
        </p15:guide>
        <p15:guide id="17" orient="horz" pos="756">
          <p15:clr>
            <a:srgbClr val="FA7B17"/>
          </p15:clr>
        </p15:guide>
        <p15:guide id="18" orient="horz" pos="864">
          <p15:clr>
            <a:srgbClr val="FA7B17"/>
          </p15:clr>
        </p15:guide>
        <p15:guide id="19" orient="horz" pos="3024">
          <p15:clr>
            <a:srgbClr val="FA7B17"/>
          </p15:clr>
        </p15:guide>
        <p15:guide id="20" pos="5544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7 — Comparison Page w/ Title (Four Elements)">
  <p:cSld name="Picture with Caption_1_1_2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4656581" y="1371600"/>
            <a:ext cx="1988700" cy="3429000"/>
          </a:xfrm>
          <a:prstGeom prst="roundRect">
            <a:avLst>
              <a:gd fmla="val 9828" name="adj"/>
            </a:avLst>
          </a:prstGeom>
          <a:solidFill>
            <a:srgbClr val="236E6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31" name="Google Shape;131;p11"/>
          <p:cNvSpPr txBox="1"/>
          <p:nvPr>
            <p:ph idx="1" type="subTitle"/>
          </p:nvPr>
        </p:nvSpPr>
        <p:spPr>
          <a:xfrm>
            <a:off x="4828031" y="16110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11"/>
          <p:cNvSpPr txBox="1"/>
          <p:nvPr>
            <p:ph idx="2" type="body"/>
          </p:nvPr>
        </p:nvSpPr>
        <p:spPr>
          <a:xfrm>
            <a:off x="4828031" y="26061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33" name="Google Shape;133;p11"/>
          <p:cNvSpPr/>
          <p:nvPr/>
        </p:nvSpPr>
        <p:spPr>
          <a:xfrm>
            <a:off x="342900" y="1371600"/>
            <a:ext cx="1988700" cy="3429000"/>
          </a:xfrm>
          <a:prstGeom prst="roundRect">
            <a:avLst>
              <a:gd fmla="val 982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34" name="Google Shape;134;p11"/>
          <p:cNvSpPr txBox="1"/>
          <p:nvPr>
            <p:ph idx="3" type="subTitle"/>
          </p:nvPr>
        </p:nvSpPr>
        <p:spPr>
          <a:xfrm>
            <a:off x="514350" y="16110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11"/>
          <p:cNvSpPr txBox="1"/>
          <p:nvPr>
            <p:ph idx="4" type="body"/>
          </p:nvPr>
        </p:nvSpPr>
        <p:spPr>
          <a:xfrm>
            <a:off x="514350" y="26061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pic>
        <p:nvPicPr>
          <p:cNvPr id="136" name="Google Shape;13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1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8" name="Google Shape;138;p11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11"/>
          <p:cNvSpPr/>
          <p:nvPr/>
        </p:nvSpPr>
        <p:spPr>
          <a:xfrm>
            <a:off x="2503163" y="1371600"/>
            <a:ext cx="1988700" cy="3429000"/>
          </a:xfrm>
          <a:prstGeom prst="roundRect">
            <a:avLst>
              <a:gd fmla="val 9828" name="adj"/>
            </a:avLst>
          </a:prstGeom>
          <a:solidFill>
            <a:srgbClr val="0D474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40" name="Google Shape;140;p11"/>
          <p:cNvSpPr/>
          <p:nvPr/>
        </p:nvSpPr>
        <p:spPr>
          <a:xfrm>
            <a:off x="6816844" y="1371600"/>
            <a:ext cx="1988700" cy="3429000"/>
          </a:xfrm>
          <a:prstGeom prst="roundRect">
            <a:avLst>
              <a:gd fmla="val 9828" name="adj"/>
            </a:avLst>
          </a:prstGeom>
          <a:solidFill>
            <a:srgbClr val="358C8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41" name="Google Shape;141;p11"/>
          <p:cNvSpPr txBox="1"/>
          <p:nvPr>
            <p:ph idx="5" type="subTitle"/>
          </p:nvPr>
        </p:nvSpPr>
        <p:spPr>
          <a:xfrm>
            <a:off x="2674613" y="16110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11"/>
          <p:cNvSpPr txBox="1"/>
          <p:nvPr>
            <p:ph idx="6" type="body"/>
          </p:nvPr>
        </p:nvSpPr>
        <p:spPr>
          <a:xfrm>
            <a:off x="2674613" y="26061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43" name="Google Shape;143;p11"/>
          <p:cNvSpPr txBox="1"/>
          <p:nvPr>
            <p:ph idx="7" type="subTitle"/>
          </p:nvPr>
        </p:nvSpPr>
        <p:spPr>
          <a:xfrm>
            <a:off x="6988294" y="16110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11"/>
          <p:cNvSpPr txBox="1"/>
          <p:nvPr>
            <p:ph idx="8" type="subTitle"/>
          </p:nvPr>
        </p:nvSpPr>
        <p:spPr>
          <a:xfrm>
            <a:off x="342900" y="342900"/>
            <a:ext cx="8458200" cy="85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11"/>
          <p:cNvSpPr txBox="1"/>
          <p:nvPr>
            <p:ph idx="9" type="body"/>
          </p:nvPr>
        </p:nvSpPr>
        <p:spPr>
          <a:xfrm>
            <a:off x="6988294" y="26061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4">
          <p15:clr>
            <a:srgbClr val="FA7B17"/>
          </p15:clr>
        </p15:guide>
        <p15:guide id="3" pos="1469">
          <p15:clr>
            <a:srgbClr val="FA7B17"/>
          </p15:clr>
        </p15:guide>
        <p15:guide id="4" pos="1577">
          <p15:clr>
            <a:srgbClr val="FA7B17"/>
          </p15:clr>
        </p15:guide>
        <p15:guide id="5" pos="2147">
          <p15:clr>
            <a:srgbClr val="FA7B17"/>
          </p15:clr>
        </p15:guide>
        <p15:guide id="6" pos="2255">
          <p15:clr>
            <a:srgbClr val="FA7B17"/>
          </p15:clr>
        </p15:guide>
        <p15:guide id="7" pos="2825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5">
          <p15:clr>
            <a:srgbClr val="FA7B17"/>
          </p15:clr>
        </p15:guide>
        <p15:guide id="11" pos="4186">
          <p15:clr>
            <a:srgbClr val="FA7B17"/>
          </p15:clr>
        </p15:guide>
        <p15:guide id="12" pos="4294">
          <p15:clr>
            <a:srgbClr val="FA7B17"/>
          </p15:clr>
        </p15:guide>
        <p15:guide id="13" pos="4864">
          <p15:clr>
            <a:srgbClr val="FA7B17"/>
          </p15:clr>
        </p15:guide>
        <p15:guide id="14" pos="4974">
          <p15:clr>
            <a:srgbClr val="FA7B17"/>
          </p15:clr>
        </p15:guide>
        <p15:guide id="15" orient="horz" pos="216">
          <p15:clr>
            <a:srgbClr val="FA7B17"/>
          </p15:clr>
        </p15:guide>
        <p15:guide id="16" pos="215">
          <p15:clr>
            <a:srgbClr val="FA7B17"/>
          </p15:clr>
        </p15:guide>
        <p15:guide id="17" orient="horz" pos="756">
          <p15:clr>
            <a:srgbClr val="FA7B17"/>
          </p15:clr>
        </p15:guide>
        <p15:guide id="18" orient="horz" pos="864">
          <p15:clr>
            <a:srgbClr val="FA7B17"/>
          </p15:clr>
        </p15:guide>
        <p15:guide id="19" orient="horz" pos="3024">
          <p15:clr>
            <a:srgbClr val="FA7B17"/>
          </p15:clr>
        </p15:guide>
        <p15:guide id="20" pos="5544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8 — Comparison Page w/ Title + Text (Four Elements)">
  <p:cSld name="Picture with Caption_1_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/>
          <p:nvPr>
            <p:ph idx="1" type="body"/>
          </p:nvPr>
        </p:nvSpPr>
        <p:spPr>
          <a:xfrm>
            <a:off x="342656" y="1371600"/>
            <a:ext cx="5226000" cy="50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148" name="Google Shape;148;p12"/>
          <p:cNvSpPr/>
          <p:nvPr/>
        </p:nvSpPr>
        <p:spPr>
          <a:xfrm>
            <a:off x="4656581" y="2062819"/>
            <a:ext cx="1988700" cy="2737800"/>
          </a:xfrm>
          <a:prstGeom prst="roundRect">
            <a:avLst>
              <a:gd fmla="val 9828" name="adj"/>
            </a:avLst>
          </a:prstGeom>
          <a:solidFill>
            <a:srgbClr val="6E579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49" name="Google Shape;149;p12"/>
          <p:cNvSpPr txBox="1"/>
          <p:nvPr>
            <p:ph idx="2" type="subTitle"/>
          </p:nvPr>
        </p:nvSpPr>
        <p:spPr>
          <a:xfrm>
            <a:off x="4828031" y="2302256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12"/>
          <p:cNvSpPr txBox="1"/>
          <p:nvPr>
            <p:ph idx="3" type="body"/>
          </p:nvPr>
        </p:nvSpPr>
        <p:spPr>
          <a:xfrm>
            <a:off x="4828031" y="3297338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51" name="Google Shape;151;p12"/>
          <p:cNvSpPr/>
          <p:nvPr/>
        </p:nvSpPr>
        <p:spPr>
          <a:xfrm>
            <a:off x="342900" y="2062819"/>
            <a:ext cx="1988700" cy="2737800"/>
          </a:xfrm>
          <a:prstGeom prst="roundRect">
            <a:avLst>
              <a:gd fmla="val 9828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52" name="Google Shape;152;p12"/>
          <p:cNvSpPr txBox="1"/>
          <p:nvPr>
            <p:ph idx="4" type="subTitle"/>
          </p:nvPr>
        </p:nvSpPr>
        <p:spPr>
          <a:xfrm>
            <a:off x="514350" y="2302256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12"/>
          <p:cNvSpPr txBox="1"/>
          <p:nvPr>
            <p:ph idx="5" type="body"/>
          </p:nvPr>
        </p:nvSpPr>
        <p:spPr>
          <a:xfrm>
            <a:off x="514350" y="3297338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pic>
        <p:nvPicPr>
          <p:cNvPr id="154" name="Google Shape;15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2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6" name="Google Shape;156;p12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12"/>
          <p:cNvSpPr/>
          <p:nvPr/>
        </p:nvSpPr>
        <p:spPr>
          <a:xfrm>
            <a:off x="2503163" y="2062819"/>
            <a:ext cx="1988700" cy="2737800"/>
          </a:xfrm>
          <a:prstGeom prst="roundRect">
            <a:avLst>
              <a:gd fmla="val 9828" name="adj"/>
            </a:avLst>
          </a:prstGeom>
          <a:solidFill>
            <a:srgbClr val="45357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58" name="Google Shape;158;p12"/>
          <p:cNvSpPr/>
          <p:nvPr/>
        </p:nvSpPr>
        <p:spPr>
          <a:xfrm>
            <a:off x="6816844" y="2062819"/>
            <a:ext cx="1988700" cy="2737800"/>
          </a:xfrm>
          <a:prstGeom prst="roundRect">
            <a:avLst>
              <a:gd fmla="val 9828" name="adj"/>
            </a:avLst>
          </a:prstGeom>
          <a:solidFill>
            <a:srgbClr val="8D72B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59" name="Google Shape;159;p12"/>
          <p:cNvSpPr txBox="1"/>
          <p:nvPr>
            <p:ph idx="6" type="subTitle"/>
          </p:nvPr>
        </p:nvSpPr>
        <p:spPr>
          <a:xfrm>
            <a:off x="2674613" y="2302256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12"/>
          <p:cNvSpPr txBox="1"/>
          <p:nvPr>
            <p:ph idx="7" type="body"/>
          </p:nvPr>
        </p:nvSpPr>
        <p:spPr>
          <a:xfrm>
            <a:off x="2674613" y="3297338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61" name="Google Shape;161;p12"/>
          <p:cNvSpPr txBox="1"/>
          <p:nvPr>
            <p:ph idx="8" type="subTitle"/>
          </p:nvPr>
        </p:nvSpPr>
        <p:spPr>
          <a:xfrm>
            <a:off x="6988294" y="2302256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12"/>
          <p:cNvSpPr txBox="1"/>
          <p:nvPr>
            <p:ph idx="9" type="subTitle"/>
          </p:nvPr>
        </p:nvSpPr>
        <p:spPr>
          <a:xfrm>
            <a:off x="342900" y="342900"/>
            <a:ext cx="8458200" cy="85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3" name="Google Shape;163;p12"/>
          <p:cNvSpPr txBox="1"/>
          <p:nvPr>
            <p:ph idx="13" type="body"/>
          </p:nvPr>
        </p:nvSpPr>
        <p:spPr>
          <a:xfrm>
            <a:off x="6988294" y="3297338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4">
          <p15:clr>
            <a:srgbClr val="FA7B17"/>
          </p15:clr>
        </p15:guide>
        <p15:guide id="3" pos="1469">
          <p15:clr>
            <a:srgbClr val="FA7B17"/>
          </p15:clr>
        </p15:guide>
        <p15:guide id="4" pos="1577">
          <p15:clr>
            <a:srgbClr val="FA7B17"/>
          </p15:clr>
        </p15:guide>
        <p15:guide id="5" pos="2147">
          <p15:clr>
            <a:srgbClr val="FA7B17"/>
          </p15:clr>
        </p15:guide>
        <p15:guide id="6" pos="2255">
          <p15:clr>
            <a:srgbClr val="FA7B17"/>
          </p15:clr>
        </p15:guide>
        <p15:guide id="7" pos="2825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5">
          <p15:clr>
            <a:srgbClr val="FA7B17"/>
          </p15:clr>
        </p15:guide>
        <p15:guide id="11" pos="4186">
          <p15:clr>
            <a:srgbClr val="FA7B17"/>
          </p15:clr>
        </p15:guide>
        <p15:guide id="12" pos="4294">
          <p15:clr>
            <a:srgbClr val="FA7B17"/>
          </p15:clr>
        </p15:guide>
        <p15:guide id="13" pos="4864">
          <p15:clr>
            <a:srgbClr val="FA7B17"/>
          </p15:clr>
        </p15:guide>
        <p15:guide id="14" pos="4974">
          <p15:clr>
            <a:srgbClr val="FA7B17"/>
          </p15:clr>
        </p15:guide>
        <p15:guide id="15" orient="horz" pos="216">
          <p15:clr>
            <a:srgbClr val="FA7B17"/>
          </p15:clr>
        </p15:guide>
        <p15:guide id="16" pos="215">
          <p15:clr>
            <a:srgbClr val="FA7B17"/>
          </p15:clr>
        </p15:guide>
        <p15:guide id="17" orient="horz" pos="756">
          <p15:clr>
            <a:srgbClr val="FA7B17"/>
          </p15:clr>
        </p15:guide>
        <p15:guide id="18" orient="horz" pos="864">
          <p15:clr>
            <a:srgbClr val="FA7B17"/>
          </p15:clr>
        </p15:guide>
        <p15:guide id="19" orient="horz" pos="3024">
          <p15:clr>
            <a:srgbClr val="FA7B17"/>
          </p15:clr>
        </p15:guide>
        <p15:guide id="20" pos="5544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9 — Comparison Page w/ Title + Text (Four Elements) ">
  <p:cSld name="Picture with Caption_1_1_1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3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7" name="Google Shape;167;p13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13"/>
          <p:cNvSpPr txBox="1"/>
          <p:nvPr>
            <p:ph idx="1" type="subTitle"/>
          </p:nvPr>
        </p:nvSpPr>
        <p:spPr>
          <a:xfrm>
            <a:off x="342900" y="342900"/>
            <a:ext cx="8458200" cy="85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9" name="Google Shape;169;p13"/>
          <p:cNvSpPr txBox="1"/>
          <p:nvPr>
            <p:ph idx="2" type="body"/>
          </p:nvPr>
        </p:nvSpPr>
        <p:spPr>
          <a:xfrm>
            <a:off x="342656" y="1371600"/>
            <a:ext cx="5226000" cy="50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170" name="Google Shape;170;p13"/>
          <p:cNvSpPr/>
          <p:nvPr/>
        </p:nvSpPr>
        <p:spPr>
          <a:xfrm>
            <a:off x="4656581" y="2062819"/>
            <a:ext cx="1988700" cy="2737800"/>
          </a:xfrm>
          <a:prstGeom prst="roundRect">
            <a:avLst>
              <a:gd fmla="val 9828" name="adj"/>
            </a:avLst>
          </a:prstGeom>
          <a:solidFill>
            <a:srgbClr val="36669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71" name="Google Shape;171;p13"/>
          <p:cNvSpPr txBox="1"/>
          <p:nvPr>
            <p:ph idx="3" type="subTitle"/>
          </p:nvPr>
        </p:nvSpPr>
        <p:spPr>
          <a:xfrm>
            <a:off x="4828031" y="2302256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13"/>
          <p:cNvSpPr txBox="1"/>
          <p:nvPr>
            <p:ph idx="4" type="body"/>
          </p:nvPr>
        </p:nvSpPr>
        <p:spPr>
          <a:xfrm>
            <a:off x="4828031" y="3297338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73" name="Google Shape;173;p13"/>
          <p:cNvSpPr/>
          <p:nvPr/>
        </p:nvSpPr>
        <p:spPr>
          <a:xfrm>
            <a:off x="342900" y="2062819"/>
            <a:ext cx="1988700" cy="2737800"/>
          </a:xfrm>
          <a:prstGeom prst="roundRect">
            <a:avLst>
              <a:gd fmla="val 982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74" name="Google Shape;174;p13"/>
          <p:cNvSpPr txBox="1"/>
          <p:nvPr>
            <p:ph idx="5" type="subTitle"/>
          </p:nvPr>
        </p:nvSpPr>
        <p:spPr>
          <a:xfrm>
            <a:off x="514350" y="2302256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13"/>
          <p:cNvSpPr txBox="1"/>
          <p:nvPr>
            <p:ph idx="6" type="body"/>
          </p:nvPr>
        </p:nvSpPr>
        <p:spPr>
          <a:xfrm>
            <a:off x="514350" y="3297338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76" name="Google Shape;176;p13"/>
          <p:cNvSpPr/>
          <p:nvPr/>
        </p:nvSpPr>
        <p:spPr>
          <a:xfrm>
            <a:off x="2503163" y="2062819"/>
            <a:ext cx="1988700" cy="2737800"/>
          </a:xfrm>
          <a:prstGeom prst="roundRect">
            <a:avLst>
              <a:gd fmla="val 9828" name="adj"/>
            </a:avLst>
          </a:prstGeom>
          <a:solidFill>
            <a:srgbClr val="1B406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77" name="Google Shape;177;p13"/>
          <p:cNvSpPr/>
          <p:nvPr/>
        </p:nvSpPr>
        <p:spPr>
          <a:xfrm>
            <a:off x="6816844" y="2062819"/>
            <a:ext cx="1988700" cy="2737800"/>
          </a:xfrm>
          <a:prstGeom prst="roundRect">
            <a:avLst>
              <a:gd fmla="val 9828" name="adj"/>
            </a:avLst>
          </a:prstGeom>
          <a:solidFill>
            <a:srgbClr val="4B83B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78" name="Google Shape;178;p13"/>
          <p:cNvSpPr txBox="1"/>
          <p:nvPr>
            <p:ph idx="7" type="subTitle"/>
          </p:nvPr>
        </p:nvSpPr>
        <p:spPr>
          <a:xfrm>
            <a:off x="2674613" y="2302256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13"/>
          <p:cNvSpPr txBox="1"/>
          <p:nvPr>
            <p:ph idx="8" type="body"/>
          </p:nvPr>
        </p:nvSpPr>
        <p:spPr>
          <a:xfrm>
            <a:off x="2674613" y="3297338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80" name="Google Shape;180;p13"/>
          <p:cNvSpPr txBox="1"/>
          <p:nvPr>
            <p:ph idx="9" type="subTitle"/>
          </p:nvPr>
        </p:nvSpPr>
        <p:spPr>
          <a:xfrm>
            <a:off x="6988294" y="2302256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13"/>
          <p:cNvSpPr txBox="1"/>
          <p:nvPr>
            <p:ph idx="13" type="body"/>
          </p:nvPr>
        </p:nvSpPr>
        <p:spPr>
          <a:xfrm>
            <a:off x="6988294" y="3297338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4">
          <p15:clr>
            <a:srgbClr val="FA7B17"/>
          </p15:clr>
        </p15:guide>
        <p15:guide id="3" pos="1469">
          <p15:clr>
            <a:srgbClr val="FA7B17"/>
          </p15:clr>
        </p15:guide>
        <p15:guide id="4" pos="1577">
          <p15:clr>
            <a:srgbClr val="FA7B17"/>
          </p15:clr>
        </p15:guide>
        <p15:guide id="5" pos="2147">
          <p15:clr>
            <a:srgbClr val="FA7B17"/>
          </p15:clr>
        </p15:guide>
        <p15:guide id="6" pos="2255">
          <p15:clr>
            <a:srgbClr val="FA7B17"/>
          </p15:clr>
        </p15:guide>
        <p15:guide id="7" pos="2825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5">
          <p15:clr>
            <a:srgbClr val="FA7B17"/>
          </p15:clr>
        </p15:guide>
        <p15:guide id="11" pos="4186">
          <p15:clr>
            <a:srgbClr val="FA7B17"/>
          </p15:clr>
        </p15:guide>
        <p15:guide id="12" pos="4294">
          <p15:clr>
            <a:srgbClr val="FA7B17"/>
          </p15:clr>
        </p15:guide>
        <p15:guide id="13" pos="4864">
          <p15:clr>
            <a:srgbClr val="FA7B17"/>
          </p15:clr>
        </p15:guide>
        <p15:guide id="14" pos="4974">
          <p15:clr>
            <a:srgbClr val="FA7B17"/>
          </p15:clr>
        </p15:guide>
        <p15:guide id="15" orient="horz" pos="216">
          <p15:clr>
            <a:srgbClr val="FA7B17"/>
          </p15:clr>
        </p15:guide>
        <p15:guide id="16" pos="215">
          <p15:clr>
            <a:srgbClr val="FA7B17"/>
          </p15:clr>
        </p15:guide>
        <p15:guide id="17" orient="horz" pos="756">
          <p15:clr>
            <a:srgbClr val="FA7B17"/>
          </p15:clr>
        </p15:guide>
        <p15:guide id="18" orient="horz" pos="864">
          <p15:clr>
            <a:srgbClr val="FA7B17"/>
          </p15:clr>
        </p15:guide>
        <p15:guide id="19" orient="horz" pos="3024">
          <p15:clr>
            <a:srgbClr val="FA7B17"/>
          </p15:clr>
        </p15:guide>
        <p15:guide id="20" pos="5544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 — Comparison Page w/ Title + Text (Four Elements)">
  <p:cSld name="Picture with Caption_1_1_1_1_1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 txBox="1"/>
          <p:nvPr>
            <p:ph idx="1" type="body"/>
          </p:nvPr>
        </p:nvSpPr>
        <p:spPr>
          <a:xfrm>
            <a:off x="342656" y="1371600"/>
            <a:ext cx="5226000" cy="50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184" name="Google Shape;184;p14"/>
          <p:cNvSpPr/>
          <p:nvPr/>
        </p:nvSpPr>
        <p:spPr>
          <a:xfrm>
            <a:off x="4656581" y="2062819"/>
            <a:ext cx="1988700" cy="2737800"/>
          </a:xfrm>
          <a:prstGeom prst="roundRect">
            <a:avLst>
              <a:gd fmla="val 9828" name="adj"/>
            </a:avLst>
          </a:prstGeom>
          <a:solidFill>
            <a:srgbClr val="236E6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85" name="Google Shape;185;p14"/>
          <p:cNvSpPr txBox="1"/>
          <p:nvPr>
            <p:ph idx="2" type="subTitle"/>
          </p:nvPr>
        </p:nvSpPr>
        <p:spPr>
          <a:xfrm>
            <a:off x="4828031" y="2302256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14"/>
          <p:cNvSpPr txBox="1"/>
          <p:nvPr>
            <p:ph idx="3" type="body"/>
          </p:nvPr>
        </p:nvSpPr>
        <p:spPr>
          <a:xfrm>
            <a:off x="4828031" y="3297338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87" name="Google Shape;187;p14"/>
          <p:cNvSpPr/>
          <p:nvPr/>
        </p:nvSpPr>
        <p:spPr>
          <a:xfrm>
            <a:off x="342900" y="2062819"/>
            <a:ext cx="1988700" cy="2737800"/>
          </a:xfrm>
          <a:prstGeom prst="roundRect">
            <a:avLst>
              <a:gd fmla="val 982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88" name="Google Shape;188;p14"/>
          <p:cNvSpPr txBox="1"/>
          <p:nvPr>
            <p:ph idx="4" type="subTitle"/>
          </p:nvPr>
        </p:nvSpPr>
        <p:spPr>
          <a:xfrm>
            <a:off x="514350" y="2302256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89" name="Google Shape;189;p14"/>
          <p:cNvSpPr txBox="1"/>
          <p:nvPr>
            <p:ph idx="5" type="body"/>
          </p:nvPr>
        </p:nvSpPr>
        <p:spPr>
          <a:xfrm>
            <a:off x="514350" y="3297338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pic>
        <p:nvPicPr>
          <p:cNvPr id="190" name="Google Shape;19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4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2" name="Google Shape;192;p14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14"/>
          <p:cNvSpPr/>
          <p:nvPr/>
        </p:nvSpPr>
        <p:spPr>
          <a:xfrm>
            <a:off x="2503163" y="2062819"/>
            <a:ext cx="1988700" cy="2737800"/>
          </a:xfrm>
          <a:prstGeom prst="roundRect">
            <a:avLst>
              <a:gd fmla="val 9828" name="adj"/>
            </a:avLst>
          </a:prstGeom>
          <a:solidFill>
            <a:srgbClr val="0D474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94" name="Google Shape;194;p14"/>
          <p:cNvSpPr/>
          <p:nvPr/>
        </p:nvSpPr>
        <p:spPr>
          <a:xfrm>
            <a:off x="6816844" y="2062819"/>
            <a:ext cx="1988700" cy="2737800"/>
          </a:xfrm>
          <a:prstGeom prst="roundRect">
            <a:avLst>
              <a:gd fmla="val 9828" name="adj"/>
            </a:avLst>
          </a:prstGeom>
          <a:solidFill>
            <a:srgbClr val="358C8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95" name="Google Shape;195;p14"/>
          <p:cNvSpPr txBox="1"/>
          <p:nvPr>
            <p:ph idx="6" type="subTitle"/>
          </p:nvPr>
        </p:nvSpPr>
        <p:spPr>
          <a:xfrm>
            <a:off x="2674613" y="2302256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14"/>
          <p:cNvSpPr txBox="1"/>
          <p:nvPr>
            <p:ph idx="7" type="body"/>
          </p:nvPr>
        </p:nvSpPr>
        <p:spPr>
          <a:xfrm>
            <a:off x="2674613" y="3297338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97" name="Google Shape;197;p14"/>
          <p:cNvSpPr txBox="1"/>
          <p:nvPr>
            <p:ph idx="8" type="subTitle"/>
          </p:nvPr>
        </p:nvSpPr>
        <p:spPr>
          <a:xfrm>
            <a:off x="6988294" y="2302256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14"/>
          <p:cNvSpPr txBox="1"/>
          <p:nvPr>
            <p:ph idx="9" type="subTitle"/>
          </p:nvPr>
        </p:nvSpPr>
        <p:spPr>
          <a:xfrm>
            <a:off x="342900" y="342900"/>
            <a:ext cx="8458200" cy="85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9" name="Google Shape;199;p14"/>
          <p:cNvSpPr txBox="1"/>
          <p:nvPr>
            <p:ph idx="13" type="body"/>
          </p:nvPr>
        </p:nvSpPr>
        <p:spPr>
          <a:xfrm>
            <a:off x="6988294" y="3297338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4">
          <p15:clr>
            <a:srgbClr val="FA7B17"/>
          </p15:clr>
        </p15:guide>
        <p15:guide id="3" pos="1469">
          <p15:clr>
            <a:srgbClr val="FA7B17"/>
          </p15:clr>
        </p15:guide>
        <p15:guide id="4" pos="1577">
          <p15:clr>
            <a:srgbClr val="FA7B17"/>
          </p15:clr>
        </p15:guide>
        <p15:guide id="5" pos="2147">
          <p15:clr>
            <a:srgbClr val="FA7B17"/>
          </p15:clr>
        </p15:guide>
        <p15:guide id="6" pos="2255">
          <p15:clr>
            <a:srgbClr val="FA7B17"/>
          </p15:clr>
        </p15:guide>
        <p15:guide id="7" pos="2825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5">
          <p15:clr>
            <a:srgbClr val="FA7B17"/>
          </p15:clr>
        </p15:guide>
        <p15:guide id="11" pos="4186">
          <p15:clr>
            <a:srgbClr val="FA7B17"/>
          </p15:clr>
        </p15:guide>
        <p15:guide id="12" pos="4294">
          <p15:clr>
            <a:srgbClr val="FA7B17"/>
          </p15:clr>
        </p15:guide>
        <p15:guide id="13" pos="4864">
          <p15:clr>
            <a:srgbClr val="FA7B17"/>
          </p15:clr>
        </p15:guide>
        <p15:guide id="14" pos="4974">
          <p15:clr>
            <a:srgbClr val="FA7B17"/>
          </p15:clr>
        </p15:guide>
        <p15:guide id="15" orient="horz" pos="216">
          <p15:clr>
            <a:srgbClr val="FA7B17"/>
          </p15:clr>
        </p15:guide>
        <p15:guide id="16" pos="215">
          <p15:clr>
            <a:srgbClr val="FA7B17"/>
          </p15:clr>
        </p15:guide>
        <p15:guide id="17" orient="horz" pos="756">
          <p15:clr>
            <a:srgbClr val="FA7B17"/>
          </p15:clr>
        </p15:guide>
        <p15:guide id="18" orient="horz" pos="864">
          <p15:clr>
            <a:srgbClr val="FA7B17"/>
          </p15:clr>
        </p15:guide>
        <p15:guide id="19" orient="horz" pos="3024">
          <p15:clr>
            <a:srgbClr val="FA7B17"/>
          </p15:clr>
        </p15:guide>
        <p15:guide id="20" pos="5544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 — Copy/Img Content (Right Image Opt2)">
  <p:cSld name="CUSTOM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"/>
          <p:cNvSpPr/>
          <p:nvPr>
            <p:ph idx="2" type="pic"/>
          </p:nvPr>
        </p:nvSpPr>
        <p:spPr>
          <a:xfrm>
            <a:off x="3217313" y="-14494"/>
            <a:ext cx="5926800" cy="5157900"/>
          </a:xfrm>
          <a:prstGeom prst="rect">
            <a:avLst/>
          </a:prstGeom>
          <a:noFill/>
          <a:ln>
            <a:noFill/>
          </a:ln>
        </p:spPr>
      </p:sp>
      <p:pic>
        <p:nvPicPr>
          <p:cNvPr id="202" name="Google Shape;20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5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4" name="Google Shape;204;p15"/>
          <p:cNvSpPr txBox="1"/>
          <p:nvPr>
            <p:ph idx="1" type="body"/>
          </p:nvPr>
        </p:nvSpPr>
        <p:spPr>
          <a:xfrm>
            <a:off x="340913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05" name="Google Shape;205;p15"/>
          <p:cNvSpPr txBox="1"/>
          <p:nvPr>
            <p:ph idx="3" type="subTitle"/>
          </p:nvPr>
        </p:nvSpPr>
        <p:spPr>
          <a:xfrm>
            <a:off x="342209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206" name="Google Shape;206;p15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 — Purple Desktop Mockup (Right)">
  <p:cSld name="CUSTOM_10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9" name="Google Shape;20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6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1" name="Google Shape;211;p16"/>
          <p:cNvSpPr txBox="1"/>
          <p:nvPr>
            <p:ph idx="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16"/>
          <p:cNvSpPr txBox="1"/>
          <p:nvPr>
            <p:ph idx="1" type="body"/>
          </p:nvPr>
        </p:nvSpPr>
        <p:spPr>
          <a:xfrm>
            <a:off x="340913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13" name="Google Shape;213;p16"/>
          <p:cNvSpPr txBox="1"/>
          <p:nvPr>
            <p:ph idx="3" type="subTitle"/>
          </p:nvPr>
        </p:nvSpPr>
        <p:spPr>
          <a:xfrm>
            <a:off x="342209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214" name="Google Shape;214;p16"/>
          <p:cNvGrpSpPr/>
          <p:nvPr/>
        </p:nvGrpSpPr>
        <p:grpSpPr>
          <a:xfrm>
            <a:off x="700598" y="-1082494"/>
            <a:ext cx="10714744" cy="7062938"/>
            <a:chOff x="934131" y="-1443325"/>
            <a:chExt cx="14286326" cy="9417251"/>
          </a:xfrm>
        </p:grpSpPr>
        <p:pic>
          <p:nvPicPr>
            <p:cNvPr id="215" name="Google Shape;215;p16"/>
            <p:cNvPicPr preferRelativeResize="0"/>
            <p:nvPr/>
          </p:nvPicPr>
          <p:blipFill rotWithShape="1">
            <a:blip r:embed="rId3">
              <a:alphaModFix/>
            </a:blip>
            <a:srcRect b="0" l="5149" r="5149" t="0"/>
            <a:stretch/>
          </p:blipFill>
          <p:spPr>
            <a:xfrm>
              <a:off x="934131" y="-1443325"/>
              <a:ext cx="14286326" cy="9417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16"/>
            <p:cNvPicPr preferRelativeResize="0"/>
            <p:nvPr/>
          </p:nvPicPr>
          <p:blipFill rotWithShape="1">
            <a:blip r:embed="rId4">
              <a:alphaModFix/>
            </a:blip>
            <a:srcRect b="10" l="0" r="0" t="20"/>
            <a:stretch/>
          </p:blipFill>
          <p:spPr>
            <a:xfrm>
              <a:off x="4460794" y="907975"/>
              <a:ext cx="7228600" cy="454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7" name="Google Shape;217;p16"/>
          <p:cNvSpPr/>
          <p:nvPr>
            <p:ph idx="4" type="pic"/>
          </p:nvPr>
        </p:nvSpPr>
        <p:spPr>
          <a:xfrm>
            <a:off x="3345600" y="1038019"/>
            <a:ext cx="5421300" cy="305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 — Blue Desktop Mockup (Right)">
  <p:cSld name="CUSTOM_10_1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0" name="Google Shape;22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7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22" name="Google Shape;222;p17"/>
          <p:cNvSpPr txBox="1"/>
          <p:nvPr>
            <p:ph idx="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17"/>
          <p:cNvSpPr txBox="1"/>
          <p:nvPr>
            <p:ph idx="1" type="body"/>
          </p:nvPr>
        </p:nvSpPr>
        <p:spPr>
          <a:xfrm>
            <a:off x="340913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24" name="Google Shape;224;p17"/>
          <p:cNvSpPr txBox="1"/>
          <p:nvPr>
            <p:ph idx="3" type="subTitle"/>
          </p:nvPr>
        </p:nvSpPr>
        <p:spPr>
          <a:xfrm>
            <a:off x="342209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225" name="Google Shape;225;p17"/>
          <p:cNvGrpSpPr/>
          <p:nvPr/>
        </p:nvGrpSpPr>
        <p:grpSpPr>
          <a:xfrm>
            <a:off x="700598" y="-1082494"/>
            <a:ext cx="10714744" cy="7062938"/>
            <a:chOff x="934131" y="-1443325"/>
            <a:chExt cx="14286326" cy="9417251"/>
          </a:xfrm>
        </p:grpSpPr>
        <p:pic>
          <p:nvPicPr>
            <p:cNvPr id="226" name="Google Shape;226;p17"/>
            <p:cNvPicPr preferRelativeResize="0"/>
            <p:nvPr/>
          </p:nvPicPr>
          <p:blipFill rotWithShape="1">
            <a:blip r:embed="rId3">
              <a:alphaModFix/>
            </a:blip>
            <a:srcRect b="0" l="5149" r="5149" t="0"/>
            <a:stretch/>
          </p:blipFill>
          <p:spPr>
            <a:xfrm>
              <a:off x="934131" y="-1443325"/>
              <a:ext cx="14286326" cy="9417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17"/>
            <p:cNvPicPr preferRelativeResize="0"/>
            <p:nvPr/>
          </p:nvPicPr>
          <p:blipFill rotWithShape="1">
            <a:blip r:embed="rId4">
              <a:alphaModFix/>
            </a:blip>
            <a:srcRect b="10" l="0" r="0" t="20"/>
            <a:stretch/>
          </p:blipFill>
          <p:spPr>
            <a:xfrm>
              <a:off x="4460794" y="907975"/>
              <a:ext cx="7228600" cy="454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8" name="Google Shape;228;p17"/>
          <p:cNvSpPr/>
          <p:nvPr>
            <p:ph idx="4" type="pic"/>
          </p:nvPr>
        </p:nvSpPr>
        <p:spPr>
          <a:xfrm>
            <a:off x="3345600" y="1038019"/>
            <a:ext cx="5421300" cy="305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 — Green Desktop Mockup (Right)">
  <p:cSld name="CUSTOM_10_1_1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1" name="Google Shape;23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8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3" name="Google Shape;233;p18"/>
          <p:cNvSpPr txBox="1"/>
          <p:nvPr>
            <p:ph idx="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4" name="Google Shape;234;p18"/>
          <p:cNvSpPr txBox="1"/>
          <p:nvPr>
            <p:ph idx="1" type="body"/>
          </p:nvPr>
        </p:nvSpPr>
        <p:spPr>
          <a:xfrm>
            <a:off x="340913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35" name="Google Shape;235;p18"/>
          <p:cNvSpPr txBox="1"/>
          <p:nvPr>
            <p:ph idx="3" type="subTitle"/>
          </p:nvPr>
        </p:nvSpPr>
        <p:spPr>
          <a:xfrm>
            <a:off x="342209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236" name="Google Shape;236;p18"/>
          <p:cNvGrpSpPr/>
          <p:nvPr/>
        </p:nvGrpSpPr>
        <p:grpSpPr>
          <a:xfrm>
            <a:off x="700598" y="-1082494"/>
            <a:ext cx="10714744" cy="7062938"/>
            <a:chOff x="934131" y="-1443325"/>
            <a:chExt cx="14286326" cy="9417251"/>
          </a:xfrm>
        </p:grpSpPr>
        <p:pic>
          <p:nvPicPr>
            <p:cNvPr id="237" name="Google Shape;237;p18"/>
            <p:cNvPicPr preferRelativeResize="0"/>
            <p:nvPr/>
          </p:nvPicPr>
          <p:blipFill rotWithShape="1">
            <a:blip r:embed="rId3">
              <a:alphaModFix/>
            </a:blip>
            <a:srcRect b="0" l="5149" r="5149" t="0"/>
            <a:stretch/>
          </p:blipFill>
          <p:spPr>
            <a:xfrm>
              <a:off x="934131" y="-1443325"/>
              <a:ext cx="14286326" cy="9417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18"/>
            <p:cNvPicPr preferRelativeResize="0"/>
            <p:nvPr/>
          </p:nvPicPr>
          <p:blipFill rotWithShape="1">
            <a:blip r:embed="rId4">
              <a:alphaModFix/>
            </a:blip>
            <a:srcRect b="10" l="0" r="0" t="20"/>
            <a:stretch/>
          </p:blipFill>
          <p:spPr>
            <a:xfrm>
              <a:off x="4460794" y="907975"/>
              <a:ext cx="7228600" cy="454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9" name="Google Shape;239;p18"/>
          <p:cNvSpPr/>
          <p:nvPr>
            <p:ph idx="4" type="pic"/>
          </p:nvPr>
        </p:nvSpPr>
        <p:spPr>
          <a:xfrm>
            <a:off x="3345600" y="1038019"/>
            <a:ext cx="5421300" cy="305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 — Purple Mobile Mockup (Right)">
  <p:cSld name="CUSTOM_10_1_1_1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43" name="Google Shape;243;p19"/>
          <p:cNvSpPr txBox="1"/>
          <p:nvPr>
            <p:ph idx="1" type="body"/>
          </p:nvPr>
        </p:nvSpPr>
        <p:spPr>
          <a:xfrm>
            <a:off x="340913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44" name="Google Shape;244;p19"/>
          <p:cNvSpPr txBox="1"/>
          <p:nvPr>
            <p:ph idx="2" type="subTitle"/>
          </p:nvPr>
        </p:nvSpPr>
        <p:spPr>
          <a:xfrm>
            <a:off x="342209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pic>
        <p:nvPicPr>
          <p:cNvPr id="245" name="Google Shape;245;p19"/>
          <p:cNvPicPr preferRelativeResize="0"/>
          <p:nvPr/>
        </p:nvPicPr>
        <p:blipFill rotWithShape="1">
          <a:blip r:embed="rId3">
            <a:alphaModFix/>
          </a:blip>
          <a:srcRect b="110" l="0" r="0" t="110"/>
          <a:stretch/>
        </p:blipFill>
        <p:spPr>
          <a:xfrm>
            <a:off x="1610830" y="247791"/>
            <a:ext cx="7886700" cy="465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9"/>
          <p:cNvPicPr preferRelativeResize="0"/>
          <p:nvPr/>
        </p:nvPicPr>
        <p:blipFill rotWithShape="1">
          <a:blip r:embed="rId4">
            <a:alphaModFix/>
          </a:blip>
          <a:srcRect b="239" l="0" r="0" t="229"/>
          <a:stretch/>
        </p:blipFill>
        <p:spPr>
          <a:xfrm>
            <a:off x="4602655" y="511228"/>
            <a:ext cx="1903200" cy="4099200"/>
          </a:xfrm>
          <a:prstGeom prst="roundRect">
            <a:avLst>
              <a:gd fmla="val 11703" name="adj"/>
            </a:avLst>
          </a:prstGeom>
          <a:noFill/>
          <a:ln>
            <a:noFill/>
          </a:ln>
        </p:spPr>
      </p:pic>
      <p:pic>
        <p:nvPicPr>
          <p:cNvPr id="247" name="Google Shape;247;p19"/>
          <p:cNvPicPr preferRelativeResize="0"/>
          <p:nvPr/>
        </p:nvPicPr>
        <p:blipFill rotWithShape="1">
          <a:blip r:embed="rId3">
            <a:alphaModFix/>
          </a:blip>
          <a:srcRect b="100000" l="43478" r="43478" t="9252"/>
          <a:stretch/>
        </p:blipFill>
        <p:spPr>
          <a:xfrm flipH="1" rot="10800000">
            <a:off x="5039813" y="242709"/>
            <a:ext cx="1028700" cy="431400"/>
          </a:xfrm>
          <a:prstGeom prst="round2SameRect">
            <a:avLst>
              <a:gd fmla="val 32438" name="adj1"/>
              <a:gd fmla="val 0" name="adj2"/>
            </a:avLst>
          </a:prstGeom>
          <a:noFill/>
          <a:ln>
            <a:noFill/>
          </a:ln>
        </p:spPr>
      </p:pic>
      <p:sp>
        <p:nvSpPr>
          <p:cNvPr id="248" name="Google Shape;248;p19"/>
          <p:cNvSpPr txBox="1"/>
          <p:nvPr/>
        </p:nvSpPr>
        <p:spPr>
          <a:xfrm>
            <a:off x="5158969" y="2513775"/>
            <a:ext cx="7905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390x800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19"/>
          <p:cNvSpPr/>
          <p:nvPr>
            <p:ph idx="3" type="pic"/>
          </p:nvPr>
        </p:nvSpPr>
        <p:spPr>
          <a:xfrm>
            <a:off x="4602656" y="714553"/>
            <a:ext cx="1903200" cy="3896100"/>
          </a:xfrm>
          <a:prstGeom prst="round2SameRect">
            <a:avLst>
              <a:gd fmla="val 0" name="adj1"/>
              <a:gd fmla="val 11611" name="adj2"/>
            </a:avLst>
          </a:prstGeom>
          <a:noFill/>
          <a:ln>
            <a:noFill/>
          </a:ln>
        </p:spPr>
      </p:sp>
      <p:sp>
        <p:nvSpPr>
          <p:cNvPr id="250" name="Google Shape;250;p19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 — Blue Mobile Mockup (Right)">
  <p:cSld name="CUSTOM_10_1_1_1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0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54" name="Google Shape;254;p20"/>
          <p:cNvSpPr txBox="1"/>
          <p:nvPr>
            <p:ph idx="1" type="body"/>
          </p:nvPr>
        </p:nvSpPr>
        <p:spPr>
          <a:xfrm>
            <a:off x="340913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55" name="Google Shape;255;p20"/>
          <p:cNvSpPr txBox="1"/>
          <p:nvPr>
            <p:ph idx="2" type="subTitle"/>
          </p:nvPr>
        </p:nvSpPr>
        <p:spPr>
          <a:xfrm>
            <a:off x="342209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pic>
        <p:nvPicPr>
          <p:cNvPr id="256" name="Google Shape;256;p20"/>
          <p:cNvPicPr preferRelativeResize="0"/>
          <p:nvPr/>
        </p:nvPicPr>
        <p:blipFill rotWithShape="1">
          <a:blip r:embed="rId3">
            <a:alphaModFix/>
          </a:blip>
          <a:srcRect b="110" l="0" r="0" t="110"/>
          <a:stretch/>
        </p:blipFill>
        <p:spPr>
          <a:xfrm>
            <a:off x="1610830" y="247791"/>
            <a:ext cx="7886700" cy="465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0"/>
          <p:cNvPicPr preferRelativeResize="0"/>
          <p:nvPr/>
        </p:nvPicPr>
        <p:blipFill rotWithShape="1">
          <a:blip r:embed="rId4">
            <a:alphaModFix/>
          </a:blip>
          <a:srcRect b="239" l="0" r="0" t="229"/>
          <a:stretch/>
        </p:blipFill>
        <p:spPr>
          <a:xfrm>
            <a:off x="4602655" y="511228"/>
            <a:ext cx="1903200" cy="4099200"/>
          </a:xfrm>
          <a:prstGeom prst="roundRect">
            <a:avLst>
              <a:gd fmla="val 11703" name="adj"/>
            </a:avLst>
          </a:prstGeom>
          <a:noFill/>
          <a:ln>
            <a:noFill/>
          </a:ln>
        </p:spPr>
      </p:pic>
      <p:pic>
        <p:nvPicPr>
          <p:cNvPr id="258" name="Google Shape;258;p20"/>
          <p:cNvPicPr preferRelativeResize="0"/>
          <p:nvPr/>
        </p:nvPicPr>
        <p:blipFill rotWithShape="1">
          <a:blip r:embed="rId3">
            <a:alphaModFix/>
          </a:blip>
          <a:srcRect b="90824" l="43535" r="43531" t="0"/>
          <a:stretch/>
        </p:blipFill>
        <p:spPr>
          <a:xfrm>
            <a:off x="5039831" y="242569"/>
            <a:ext cx="1028700" cy="431700"/>
          </a:xfrm>
          <a:prstGeom prst="round2SameRect">
            <a:avLst>
              <a:gd fmla="val 0" name="adj1"/>
              <a:gd fmla="val 30070" name="adj2"/>
            </a:avLst>
          </a:prstGeom>
          <a:noFill/>
          <a:ln>
            <a:noFill/>
          </a:ln>
        </p:spPr>
      </p:pic>
      <p:sp>
        <p:nvSpPr>
          <p:cNvPr id="259" name="Google Shape;259;p20"/>
          <p:cNvSpPr txBox="1"/>
          <p:nvPr/>
        </p:nvSpPr>
        <p:spPr>
          <a:xfrm>
            <a:off x="5158969" y="2513775"/>
            <a:ext cx="7905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390x800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20"/>
          <p:cNvSpPr/>
          <p:nvPr>
            <p:ph idx="3" type="pic"/>
          </p:nvPr>
        </p:nvSpPr>
        <p:spPr>
          <a:xfrm>
            <a:off x="4602656" y="714553"/>
            <a:ext cx="1903200" cy="3896100"/>
          </a:xfrm>
          <a:prstGeom prst="round2SameRect">
            <a:avLst>
              <a:gd fmla="val 0" name="adj1"/>
              <a:gd fmla="val 11611" name="adj2"/>
            </a:avLst>
          </a:prstGeom>
          <a:noFill/>
          <a:ln>
            <a:noFill/>
          </a:ln>
        </p:spPr>
      </p:sp>
      <p:sp>
        <p:nvSpPr>
          <p:cNvPr id="261" name="Google Shape;261;p20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 — Copy (Two Column)">
  <p:cSld name="Picture with Caption_3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340913" y="1371600"/>
            <a:ext cx="41442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2" type="subTitle"/>
          </p:nvPr>
        </p:nvSpPr>
        <p:spPr>
          <a:xfrm>
            <a:off x="342900" y="342900"/>
            <a:ext cx="63024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" name="Google Shape;20;p3"/>
          <p:cNvSpPr txBox="1"/>
          <p:nvPr>
            <p:ph idx="3" type="body"/>
          </p:nvPr>
        </p:nvSpPr>
        <p:spPr>
          <a:xfrm>
            <a:off x="4656581" y="1371600"/>
            <a:ext cx="41442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4">
          <p15:clr>
            <a:srgbClr val="FA7B17"/>
          </p15:clr>
        </p15:guide>
        <p15:guide id="3" pos="1469">
          <p15:clr>
            <a:srgbClr val="FA7B17"/>
          </p15:clr>
        </p15:guide>
        <p15:guide id="4" pos="1577">
          <p15:clr>
            <a:srgbClr val="FA7B17"/>
          </p15:clr>
        </p15:guide>
        <p15:guide id="5" pos="2147">
          <p15:clr>
            <a:srgbClr val="FA7B17"/>
          </p15:clr>
        </p15:guide>
        <p15:guide id="6" pos="2255">
          <p15:clr>
            <a:srgbClr val="FA7B17"/>
          </p15:clr>
        </p15:guide>
        <p15:guide id="7" pos="2825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5">
          <p15:clr>
            <a:srgbClr val="FA7B17"/>
          </p15:clr>
        </p15:guide>
        <p15:guide id="11" pos="4186">
          <p15:clr>
            <a:srgbClr val="FA7B17"/>
          </p15:clr>
        </p15:guide>
        <p15:guide id="12" pos="4294">
          <p15:clr>
            <a:srgbClr val="FA7B17"/>
          </p15:clr>
        </p15:guide>
        <p15:guide id="13" pos="4864">
          <p15:clr>
            <a:srgbClr val="FA7B17"/>
          </p15:clr>
        </p15:guide>
        <p15:guide id="14" pos="4974">
          <p15:clr>
            <a:srgbClr val="FA7B17"/>
          </p15:clr>
        </p15:guide>
        <p15:guide id="15" orient="horz" pos="216">
          <p15:clr>
            <a:srgbClr val="FA7B17"/>
          </p15:clr>
        </p15:guide>
        <p15:guide id="16" pos="215">
          <p15:clr>
            <a:srgbClr val="FA7B17"/>
          </p15:clr>
        </p15:guide>
        <p15:guide id="17" orient="horz" pos="756">
          <p15:clr>
            <a:srgbClr val="FA7B17"/>
          </p15:clr>
        </p15:guide>
        <p15:guide id="18" orient="horz" pos="864">
          <p15:clr>
            <a:srgbClr val="FA7B17"/>
          </p15:clr>
        </p15:guide>
        <p15:guide id="19" orient="horz" pos="3024">
          <p15:clr>
            <a:srgbClr val="FA7B17"/>
          </p15:clr>
        </p15:guide>
        <p15:guide id="20" pos="5544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 — Green Mobile Mockup (Right)">
  <p:cSld name="CUSTOM_10_1_1_1_1_1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1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65" name="Google Shape;265;p21"/>
          <p:cNvSpPr txBox="1"/>
          <p:nvPr>
            <p:ph idx="1" type="body"/>
          </p:nvPr>
        </p:nvSpPr>
        <p:spPr>
          <a:xfrm>
            <a:off x="340913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66" name="Google Shape;266;p21"/>
          <p:cNvSpPr txBox="1"/>
          <p:nvPr>
            <p:ph idx="2" type="subTitle"/>
          </p:nvPr>
        </p:nvSpPr>
        <p:spPr>
          <a:xfrm>
            <a:off x="342209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pic>
        <p:nvPicPr>
          <p:cNvPr id="267" name="Google Shape;267;p21"/>
          <p:cNvPicPr preferRelativeResize="0"/>
          <p:nvPr/>
        </p:nvPicPr>
        <p:blipFill rotWithShape="1">
          <a:blip r:embed="rId3">
            <a:alphaModFix/>
          </a:blip>
          <a:srcRect b="110" l="0" r="0" t="110"/>
          <a:stretch/>
        </p:blipFill>
        <p:spPr>
          <a:xfrm>
            <a:off x="1610830" y="247791"/>
            <a:ext cx="7886700" cy="465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1"/>
          <p:cNvPicPr preferRelativeResize="0"/>
          <p:nvPr/>
        </p:nvPicPr>
        <p:blipFill rotWithShape="1">
          <a:blip r:embed="rId4">
            <a:alphaModFix/>
          </a:blip>
          <a:srcRect b="239" l="0" r="0" t="229"/>
          <a:stretch/>
        </p:blipFill>
        <p:spPr>
          <a:xfrm>
            <a:off x="4602655" y="511228"/>
            <a:ext cx="1903200" cy="4099200"/>
          </a:xfrm>
          <a:prstGeom prst="roundRect">
            <a:avLst>
              <a:gd fmla="val 11703" name="adj"/>
            </a:avLst>
          </a:prstGeom>
          <a:noFill/>
          <a:ln>
            <a:noFill/>
          </a:ln>
        </p:spPr>
      </p:pic>
      <p:pic>
        <p:nvPicPr>
          <p:cNvPr id="269" name="Google Shape;269;p21"/>
          <p:cNvPicPr preferRelativeResize="0"/>
          <p:nvPr/>
        </p:nvPicPr>
        <p:blipFill rotWithShape="1">
          <a:blip r:embed="rId3">
            <a:alphaModFix/>
          </a:blip>
          <a:srcRect b="90746" l="43478" r="43478" t="0"/>
          <a:stretch/>
        </p:blipFill>
        <p:spPr>
          <a:xfrm>
            <a:off x="5039831" y="242569"/>
            <a:ext cx="1028700" cy="431700"/>
          </a:xfrm>
          <a:prstGeom prst="round2SameRect">
            <a:avLst>
              <a:gd fmla="val 0" name="adj1"/>
              <a:gd fmla="val 30070" name="adj2"/>
            </a:avLst>
          </a:prstGeom>
          <a:noFill/>
          <a:ln>
            <a:noFill/>
          </a:ln>
        </p:spPr>
      </p:pic>
      <p:sp>
        <p:nvSpPr>
          <p:cNvPr id="270" name="Google Shape;270;p21"/>
          <p:cNvSpPr txBox="1"/>
          <p:nvPr/>
        </p:nvSpPr>
        <p:spPr>
          <a:xfrm>
            <a:off x="5158969" y="2513775"/>
            <a:ext cx="7905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390x800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21"/>
          <p:cNvSpPr/>
          <p:nvPr>
            <p:ph idx="3" type="pic"/>
          </p:nvPr>
        </p:nvSpPr>
        <p:spPr>
          <a:xfrm>
            <a:off x="4602656" y="714553"/>
            <a:ext cx="1903200" cy="3896100"/>
          </a:xfrm>
          <a:prstGeom prst="round2SameRect">
            <a:avLst>
              <a:gd fmla="val 0" name="adj1"/>
              <a:gd fmla="val 11611" name="adj2"/>
            </a:avLst>
          </a:prstGeom>
          <a:noFill/>
          <a:ln>
            <a:noFill/>
          </a:ln>
        </p:spPr>
      </p:sp>
      <p:sp>
        <p:nvSpPr>
          <p:cNvPr id="272" name="Google Shape;272;p21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 — Copy (Three Column)">
  <p:cSld name="CUSTOM_9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2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76" name="Google Shape;276;p22"/>
          <p:cNvSpPr txBox="1"/>
          <p:nvPr>
            <p:ph idx="1" type="body"/>
          </p:nvPr>
        </p:nvSpPr>
        <p:spPr>
          <a:xfrm>
            <a:off x="340913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77" name="Google Shape;277;p22"/>
          <p:cNvSpPr txBox="1"/>
          <p:nvPr>
            <p:ph idx="2" type="subTitle"/>
          </p:nvPr>
        </p:nvSpPr>
        <p:spPr>
          <a:xfrm>
            <a:off x="342203" y="342900"/>
            <a:ext cx="65433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8" name="Google Shape;278;p22"/>
          <p:cNvSpPr txBox="1"/>
          <p:nvPr>
            <p:ph idx="3" type="body"/>
          </p:nvPr>
        </p:nvSpPr>
        <p:spPr>
          <a:xfrm>
            <a:off x="3220650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79" name="Google Shape;279;p22"/>
          <p:cNvSpPr txBox="1"/>
          <p:nvPr>
            <p:ph idx="4" type="body"/>
          </p:nvPr>
        </p:nvSpPr>
        <p:spPr>
          <a:xfrm>
            <a:off x="6100388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80" name="Google Shape;280;p22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—  Copy/Img Content (Left Image Opt2)">
  <p:cSld name="CUSTOM_8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"/>
          <p:cNvSpPr/>
          <p:nvPr>
            <p:ph idx="2" type="pic"/>
          </p:nvPr>
        </p:nvSpPr>
        <p:spPr>
          <a:xfrm>
            <a:off x="0" y="-14494"/>
            <a:ext cx="5926800" cy="5157900"/>
          </a:xfrm>
          <a:prstGeom prst="rect">
            <a:avLst/>
          </a:prstGeom>
          <a:noFill/>
          <a:ln>
            <a:noFill/>
          </a:ln>
        </p:spPr>
      </p:sp>
      <p:pic>
        <p:nvPicPr>
          <p:cNvPr id="283" name="Google Shape;28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3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85" name="Google Shape;285;p23"/>
          <p:cNvSpPr txBox="1"/>
          <p:nvPr>
            <p:ph idx="1" type="body"/>
          </p:nvPr>
        </p:nvSpPr>
        <p:spPr>
          <a:xfrm>
            <a:off x="6096769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86" name="Google Shape;286;p23"/>
          <p:cNvSpPr txBox="1"/>
          <p:nvPr>
            <p:ph idx="3" type="subTitle"/>
          </p:nvPr>
        </p:nvSpPr>
        <p:spPr>
          <a:xfrm>
            <a:off x="6098065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287" name="Google Shape;287;p23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 — Purple Desktop Mockup (Left)">
  <p:cSld name="CUSTOM_8_1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4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1" name="Google Shape;291;p24"/>
          <p:cNvSpPr txBox="1"/>
          <p:nvPr>
            <p:ph idx="1" type="body"/>
          </p:nvPr>
        </p:nvSpPr>
        <p:spPr>
          <a:xfrm>
            <a:off x="6096769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92" name="Google Shape;292;p24"/>
          <p:cNvSpPr txBox="1"/>
          <p:nvPr>
            <p:ph idx="2" type="subTitle"/>
          </p:nvPr>
        </p:nvSpPr>
        <p:spPr>
          <a:xfrm>
            <a:off x="6098065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293" name="Google Shape;293;p24"/>
          <p:cNvGrpSpPr/>
          <p:nvPr/>
        </p:nvGrpSpPr>
        <p:grpSpPr>
          <a:xfrm>
            <a:off x="-2297430" y="-1082494"/>
            <a:ext cx="10714744" cy="7062938"/>
            <a:chOff x="934131" y="-1443325"/>
            <a:chExt cx="14286326" cy="9417251"/>
          </a:xfrm>
        </p:grpSpPr>
        <p:pic>
          <p:nvPicPr>
            <p:cNvPr id="294" name="Google Shape;294;p24"/>
            <p:cNvPicPr preferRelativeResize="0"/>
            <p:nvPr/>
          </p:nvPicPr>
          <p:blipFill rotWithShape="1">
            <a:blip r:embed="rId3">
              <a:alphaModFix/>
            </a:blip>
            <a:srcRect b="0" l="5149" r="5149" t="0"/>
            <a:stretch/>
          </p:blipFill>
          <p:spPr>
            <a:xfrm>
              <a:off x="934131" y="-1443325"/>
              <a:ext cx="14286326" cy="9417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24"/>
            <p:cNvPicPr preferRelativeResize="0"/>
            <p:nvPr/>
          </p:nvPicPr>
          <p:blipFill rotWithShape="1">
            <a:blip r:embed="rId4">
              <a:alphaModFix/>
            </a:blip>
            <a:srcRect b="10" l="0" r="0" t="20"/>
            <a:stretch/>
          </p:blipFill>
          <p:spPr>
            <a:xfrm>
              <a:off x="4460794" y="907975"/>
              <a:ext cx="7228600" cy="454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6" name="Google Shape;296;p24"/>
          <p:cNvSpPr/>
          <p:nvPr>
            <p:ph idx="3" type="pic"/>
          </p:nvPr>
        </p:nvSpPr>
        <p:spPr>
          <a:xfrm>
            <a:off x="347572" y="1038019"/>
            <a:ext cx="5421300" cy="3054000"/>
          </a:xfrm>
          <a:prstGeom prst="rect">
            <a:avLst/>
          </a:prstGeom>
          <a:noFill/>
          <a:ln>
            <a:noFill/>
          </a:ln>
        </p:spPr>
      </p:sp>
      <p:sp>
        <p:nvSpPr>
          <p:cNvPr id="297" name="Google Shape;297;p24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 — Blue Desktop Mockup (Left)">
  <p:cSld name="CUSTOM_8_1_2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5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01" name="Google Shape;301;p25"/>
          <p:cNvSpPr txBox="1"/>
          <p:nvPr>
            <p:ph idx="1" type="body"/>
          </p:nvPr>
        </p:nvSpPr>
        <p:spPr>
          <a:xfrm>
            <a:off x="6096769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302" name="Google Shape;302;p25"/>
          <p:cNvSpPr txBox="1"/>
          <p:nvPr>
            <p:ph idx="2" type="subTitle"/>
          </p:nvPr>
        </p:nvSpPr>
        <p:spPr>
          <a:xfrm>
            <a:off x="6098065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303" name="Google Shape;303;p25"/>
          <p:cNvGrpSpPr/>
          <p:nvPr/>
        </p:nvGrpSpPr>
        <p:grpSpPr>
          <a:xfrm>
            <a:off x="-2297430" y="-1082494"/>
            <a:ext cx="10714744" cy="7062938"/>
            <a:chOff x="934131" y="-1443325"/>
            <a:chExt cx="14286326" cy="9417251"/>
          </a:xfrm>
        </p:grpSpPr>
        <p:pic>
          <p:nvPicPr>
            <p:cNvPr id="304" name="Google Shape;304;p25"/>
            <p:cNvPicPr preferRelativeResize="0"/>
            <p:nvPr/>
          </p:nvPicPr>
          <p:blipFill rotWithShape="1">
            <a:blip r:embed="rId3">
              <a:alphaModFix/>
            </a:blip>
            <a:srcRect b="0" l="5149" r="5149" t="0"/>
            <a:stretch/>
          </p:blipFill>
          <p:spPr>
            <a:xfrm>
              <a:off x="934131" y="-1443325"/>
              <a:ext cx="14286326" cy="9417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25"/>
            <p:cNvPicPr preferRelativeResize="0"/>
            <p:nvPr/>
          </p:nvPicPr>
          <p:blipFill rotWithShape="1">
            <a:blip r:embed="rId4">
              <a:alphaModFix/>
            </a:blip>
            <a:srcRect b="10" l="0" r="0" t="20"/>
            <a:stretch/>
          </p:blipFill>
          <p:spPr>
            <a:xfrm>
              <a:off x="4460794" y="907975"/>
              <a:ext cx="7228600" cy="454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6" name="Google Shape;306;p25"/>
          <p:cNvSpPr/>
          <p:nvPr>
            <p:ph idx="3" type="pic"/>
          </p:nvPr>
        </p:nvSpPr>
        <p:spPr>
          <a:xfrm>
            <a:off x="347572" y="1038019"/>
            <a:ext cx="5421300" cy="3054000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25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 — Green Desktop Mockup (Left)">
  <p:cSld name="CUSTOM_8_1_2_1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6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11" name="Google Shape;311;p26"/>
          <p:cNvSpPr txBox="1"/>
          <p:nvPr>
            <p:ph idx="1" type="body"/>
          </p:nvPr>
        </p:nvSpPr>
        <p:spPr>
          <a:xfrm>
            <a:off x="6096769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312" name="Google Shape;312;p26"/>
          <p:cNvSpPr txBox="1"/>
          <p:nvPr>
            <p:ph idx="2" type="subTitle"/>
          </p:nvPr>
        </p:nvSpPr>
        <p:spPr>
          <a:xfrm>
            <a:off x="6098065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313" name="Google Shape;313;p26"/>
          <p:cNvGrpSpPr/>
          <p:nvPr/>
        </p:nvGrpSpPr>
        <p:grpSpPr>
          <a:xfrm>
            <a:off x="-2297430" y="-1082494"/>
            <a:ext cx="10714744" cy="7062938"/>
            <a:chOff x="934131" y="-1443325"/>
            <a:chExt cx="14286326" cy="9417251"/>
          </a:xfrm>
        </p:grpSpPr>
        <p:pic>
          <p:nvPicPr>
            <p:cNvPr id="314" name="Google Shape;314;p26"/>
            <p:cNvPicPr preferRelativeResize="0"/>
            <p:nvPr/>
          </p:nvPicPr>
          <p:blipFill rotWithShape="1">
            <a:blip r:embed="rId3">
              <a:alphaModFix/>
            </a:blip>
            <a:srcRect b="0" l="5149" r="5149" t="0"/>
            <a:stretch/>
          </p:blipFill>
          <p:spPr>
            <a:xfrm>
              <a:off x="934131" y="-1443325"/>
              <a:ext cx="14286326" cy="9417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26"/>
            <p:cNvPicPr preferRelativeResize="0"/>
            <p:nvPr/>
          </p:nvPicPr>
          <p:blipFill rotWithShape="1">
            <a:blip r:embed="rId4">
              <a:alphaModFix/>
            </a:blip>
            <a:srcRect b="10" l="0" r="0" t="20"/>
            <a:stretch/>
          </p:blipFill>
          <p:spPr>
            <a:xfrm>
              <a:off x="4460794" y="907975"/>
              <a:ext cx="7228600" cy="454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6" name="Google Shape;316;p26"/>
          <p:cNvSpPr/>
          <p:nvPr>
            <p:ph idx="3" type="pic"/>
          </p:nvPr>
        </p:nvSpPr>
        <p:spPr>
          <a:xfrm>
            <a:off x="347572" y="1038019"/>
            <a:ext cx="5421300" cy="3054000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26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 — Purple Mobile Mockup (Left)">
  <p:cSld name="CUSTOM_8_1_2_1_1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7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21" name="Google Shape;321;p27"/>
          <p:cNvSpPr txBox="1"/>
          <p:nvPr>
            <p:ph idx="1" type="body"/>
          </p:nvPr>
        </p:nvSpPr>
        <p:spPr>
          <a:xfrm>
            <a:off x="6096769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322" name="Google Shape;322;p27"/>
          <p:cNvSpPr txBox="1"/>
          <p:nvPr>
            <p:ph idx="2" type="subTitle"/>
          </p:nvPr>
        </p:nvSpPr>
        <p:spPr>
          <a:xfrm>
            <a:off x="6098065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pic>
        <p:nvPicPr>
          <p:cNvPr id="323" name="Google Shape;323;p27"/>
          <p:cNvPicPr preferRelativeResize="0"/>
          <p:nvPr/>
        </p:nvPicPr>
        <p:blipFill rotWithShape="1">
          <a:blip r:embed="rId3">
            <a:alphaModFix/>
          </a:blip>
          <a:srcRect b="110" l="0" r="0" t="110"/>
          <a:stretch/>
        </p:blipFill>
        <p:spPr>
          <a:xfrm>
            <a:off x="-342900" y="247791"/>
            <a:ext cx="7886700" cy="465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7"/>
          <p:cNvPicPr preferRelativeResize="0"/>
          <p:nvPr/>
        </p:nvPicPr>
        <p:blipFill rotWithShape="1">
          <a:blip r:embed="rId4">
            <a:alphaModFix/>
          </a:blip>
          <a:srcRect b="239" l="0" r="0" t="229"/>
          <a:stretch/>
        </p:blipFill>
        <p:spPr>
          <a:xfrm>
            <a:off x="2648925" y="511228"/>
            <a:ext cx="1903200" cy="4099200"/>
          </a:xfrm>
          <a:prstGeom prst="roundRect">
            <a:avLst>
              <a:gd fmla="val 11703" name="adj"/>
            </a:avLst>
          </a:prstGeom>
          <a:noFill/>
          <a:ln>
            <a:noFill/>
          </a:ln>
        </p:spPr>
      </p:pic>
      <p:pic>
        <p:nvPicPr>
          <p:cNvPr id="325" name="Google Shape;325;p27"/>
          <p:cNvPicPr preferRelativeResize="0"/>
          <p:nvPr/>
        </p:nvPicPr>
        <p:blipFill rotWithShape="1">
          <a:blip r:embed="rId3">
            <a:alphaModFix/>
          </a:blip>
          <a:srcRect b="100000" l="43478" r="43478" t="9252"/>
          <a:stretch/>
        </p:blipFill>
        <p:spPr>
          <a:xfrm flipH="1" rot="10800000">
            <a:off x="3086083" y="242709"/>
            <a:ext cx="1028700" cy="431400"/>
          </a:xfrm>
          <a:prstGeom prst="round2SameRect">
            <a:avLst>
              <a:gd fmla="val 32438" name="adj1"/>
              <a:gd fmla="val 0" name="adj2"/>
            </a:avLst>
          </a:prstGeom>
          <a:noFill/>
          <a:ln>
            <a:noFill/>
          </a:ln>
        </p:spPr>
      </p:pic>
      <p:sp>
        <p:nvSpPr>
          <p:cNvPr id="326" name="Google Shape;326;p27"/>
          <p:cNvSpPr txBox="1"/>
          <p:nvPr/>
        </p:nvSpPr>
        <p:spPr>
          <a:xfrm>
            <a:off x="3205239" y="2513775"/>
            <a:ext cx="7905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390x800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" name="Google Shape;327;p27"/>
          <p:cNvSpPr/>
          <p:nvPr>
            <p:ph idx="3" type="pic"/>
          </p:nvPr>
        </p:nvSpPr>
        <p:spPr>
          <a:xfrm>
            <a:off x="2648926" y="714553"/>
            <a:ext cx="1903200" cy="3896100"/>
          </a:xfrm>
          <a:prstGeom prst="round2SameRect">
            <a:avLst>
              <a:gd fmla="val 0" name="adj1"/>
              <a:gd fmla="val 11611" name="adj2"/>
            </a:avLst>
          </a:prstGeom>
          <a:noFill/>
          <a:ln>
            <a:noFill/>
          </a:ln>
        </p:spPr>
      </p:sp>
      <p:sp>
        <p:nvSpPr>
          <p:cNvPr id="328" name="Google Shape;328;p27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 — Blue Mobile Mockup (Left)">
  <p:cSld name="CUSTOM_8_1_2_1_1_1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8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32" name="Google Shape;332;p28"/>
          <p:cNvSpPr txBox="1"/>
          <p:nvPr>
            <p:ph idx="1" type="body"/>
          </p:nvPr>
        </p:nvSpPr>
        <p:spPr>
          <a:xfrm>
            <a:off x="6096769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333" name="Google Shape;333;p28"/>
          <p:cNvSpPr txBox="1"/>
          <p:nvPr>
            <p:ph idx="2" type="subTitle"/>
          </p:nvPr>
        </p:nvSpPr>
        <p:spPr>
          <a:xfrm>
            <a:off x="6098065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4" name="Google Shape;334;p28"/>
          <p:cNvPicPr preferRelativeResize="0"/>
          <p:nvPr/>
        </p:nvPicPr>
        <p:blipFill rotWithShape="1">
          <a:blip r:embed="rId3">
            <a:alphaModFix/>
          </a:blip>
          <a:srcRect b="110" l="0" r="0" t="110"/>
          <a:stretch/>
        </p:blipFill>
        <p:spPr>
          <a:xfrm>
            <a:off x="-342900" y="247791"/>
            <a:ext cx="7886700" cy="465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8"/>
          <p:cNvPicPr preferRelativeResize="0"/>
          <p:nvPr/>
        </p:nvPicPr>
        <p:blipFill rotWithShape="1">
          <a:blip r:embed="rId4">
            <a:alphaModFix/>
          </a:blip>
          <a:srcRect b="239" l="0" r="0" t="229"/>
          <a:stretch/>
        </p:blipFill>
        <p:spPr>
          <a:xfrm>
            <a:off x="2648925" y="511228"/>
            <a:ext cx="1903200" cy="4099200"/>
          </a:xfrm>
          <a:prstGeom prst="roundRect">
            <a:avLst>
              <a:gd fmla="val 11703" name="adj"/>
            </a:avLst>
          </a:prstGeom>
          <a:noFill/>
          <a:ln>
            <a:noFill/>
          </a:ln>
        </p:spPr>
      </p:pic>
      <p:pic>
        <p:nvPicPr>
          <p:cNvPr id="336" name="Google Shape;336;p28"/>
          <p:cNvPicPr preferRelativeResize="0"/>
          <p:nvPr/>
        </p:nvPicPr>
        <p:blipFill rotWithShape="1">
          <a:blip r:embed="rId3">
            <a:alphaModFix/>
          </a:blip>
          <a:srcRect b="90824" l="43535" r="43531" t="0"/>
          <a:stretch/>
        </p:blipFill>
        <p:spPr>
          <a:xfrm>
            <a:off x="3086101" y="242569"/>
            <a:ext cx="1028700" cy="431700"/>
          </a:xfrm>
          <a:prstGeom prst="round2SameRect">
            <a:avLst>
              <a:gd fmla="val 0" name="adj1"/>
              <a:gd fmla="val 30070" name="adj2"/>
            </a:avLst>
          </a:prstGeom>
          <a:noFill/>
          <a:ln>
            <a:noFill/>
          </a:ln>
        </p:spPr>
      </p:pic>
      <p:sp>
        <p:nvSpPr>
          <p:cNvPr id="337" name="Google Shape;337;p28"/>
          <p:cNvSpPr txBox="1"/>
          <p:nvPr/>
        </p:nvSpPr>
        <p:spPr>
          <a:xfrm>
            <a:off x="3205239" y="2513775"/>
            <a:ext cx="7905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390x800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28"/>
          <p:cNvSpPr/>
          <p:nvPr>
            <p:ph idx="3" type="pic"/>
          </p:nvPr>
        </p:nvSpPr>
        <p:spPr>
          <a:xfrm>
            <a:off x="2648926" y="714553"/>
            <a:ext cx="1903200" cy="3896100"/>
          </a:xfrm>
          <a:prstGeom prst="round2SameRect">
            <a:avLst>
              <a:gd fmla="val 0" name="adj1"/>
              <a:gd fmla="val 11611" name="adj2"/>
            </a:avLst>
          </a:prstGeom>
          <a:noFill/>
          <a:ln>
            <a:noFill/>
          </a:ln>
        </p:spPr>
      </p:sp>
      <p:sp>
        <p:nvSpPr>
          <p:cNvPr id="339" name="Google Shape;339;p28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 — Green Mobile Mockup (Left)">
  <p:cSld name="CUSTOM_8_1_2_1_1_1_1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9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43" name="Google Shape;343;p29"/>
          <p:cNvSpPr txBox="1"/>
          <p:nvPr>
            <p:ph idx="1" type="body"/>
          </p:nvPr>
        </p:nvSpPr>
        <p:spPr>
          <a:xfrm>
            <a:off x="6096769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344" name="Google Shape;344;p29"/>
          <p:cNvSpPr txBox="1"/>
          <p:nvPr>
            <p:ph idx="2" type="subTitle"/>
          </p:nvPr>
        </p:nvSpPr>
        <p:spPr>
          <a:xfrm>
            <a:off x="6098065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pic>
        <p:nvPicPr>
          <p:cNvPr id="345" name="Google Shape;345;p29"/>
          <p:cNvPicPr preferRelativeResize="0"/>
          <p:nvPr/>
        </p:nvPicPr>
        <p:blipFill rotWithShape="1">
          <a:blip r:embed="rId3">
            <a:alphaModFix/>
          </a:blip>
          <a:srcRect b="110" l="0" r="0" t="110"/>
          <a:stretch/>
        </p:blipFill>
        <p:spPr>
          <a:xfrm>
            <a:off x="-342900" y="247791"/>
            <a:ext cx="7886700" cy="465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9"/>
          <p:cNvPicPr preferRelativeResize="0"/>
          <p:nvPr/>
        </p:nvPicPr>
        <p:blipFill rotWithShape="1">
          <a:blip r:embed="rId4">
            <a:alphaModFix/>
          </a:blip>
          <a:srcRect b="239" l="0" r="0" t="229"/>
          <a:stretch/>
        </p:blipFill>
        <p:spPr>
          <a:xfrm>
            <a:off x="2648925" y="511228"/>
            <a:ext cx="1903200" cy="4099200"/>
          </a:xfrm>
          <a:prstGeom prst="roundRect">
            <a:avLst>
              <a:gd fmla="val 11703" name="adj"/>
            </a:avLst>
          </a:prstGeom>
          <a:noFill/>
          <a:ln>
            <a:noFill/>
          </a:ln>
        </p:spPr>
      </p:pic>
      <p:pic>
        <p:nvPicPr>
          <p:cNvPr id="347" name="Google Shape;347;p29"/>
          <p:cNvPicPr preferRelativeResize="0"/>
          <p:nvPr/>
        </p:nvPicPr>
        <p:blipFill rotWithShape="1">
          <a:blip r:embed="rId3">
            <a:alphaModFix/>
          </a:blip>
          <a:srcRect b="90746" l="43478" r="43478" t="0"/>
          <a:stretch/>
        </p:blipFill>
        <p:spPr>
          <a:xfrm>
            <a:off x="3086101" y="242569"/>
            <a:ext cx="1028700" cy="431700"/>
          </a:xfrm>
          <a:prstGeom prst="round2SameRect">
            <a:avLst>
              <a:gd fmla="val 0" name="adj1"/>
              <a:gd fmla="val 30070" name="adj2"/>
            </a:avLst>
          </a:prstGeom>
          <a:noFill/>
          <a:ln>
            <a:noFill/>
          </a:ln>
        </p:spPr>
      </p:pic>
      <p:sp>
        <p:nvSpPr>
          <p:cNvPr id="348" name="Google Shape;348;p29"/>
          <p:cNvSpPr txBox="1"/>
          <p:nvPr/>
        </p:nvSpPr>
        <p:spPr>
          <a:xfrm>
            <a:off x="3205239" y="2513775"/>
            <a:ext cx="7905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390x800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9" name="Google Shape;349;p29"/>
          <p:cNvSpPr/>
          <p:nvPr>
            <p:ph idx="3" type="pic"/>
          </p:nvPr>
        </p:nvSpPr>
        <p:spPr>
          <a:xfrm>
            <a:off x="2648926" y="714553"/>
            <a:ext cx="1903200" cy="3896100"/>
          </a:xfrm>
          <a:prstGeom prst="round2SameRect">
            <a:avLst>
              <a:gd fmla="val 0" name="adj1"/>
              <a:gd fmla="val 11611" name="adj2"/>
            </a:avLst>
          </a:prstGeom>
          <a:noFill/>
          <a:ln>
            <a:noFill/>
          </a:ln>
        </p:spPr>
      </p:sp>
      <p:sp>
        <p:nvSpPr>
          <p:cNvPr id="350" name="Google Shape;350;p29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2 — Img Only Content (Nine Column Grid)">
  <p:cSld name="CUSTOM_8_1_1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"/>
          <p:cNvSpPr/>
          <p:nvPr>
            <p:ph idx="2" type="pic"/>
          </p:nvPr>
        </p:nvSpPr>
        <p:spPr>
          <a:xfrm>
            <a:off x="0" y="-14494"/>
            <a:ext cx="9144000" cy="5157900"/>
          </a:xfrm>
          <a:prstGeom prst="rect">
            <a:avLst/>
          </a:prstGeom>
          <a:noFill/>
          <a:ln>
            <a:noFill/>
          </a:ln>
        </p:spPr>
      </p:sp>
      <p:pic>
        <p:nvPicPr>
          <p:cNvPr id="353" name="Google Shape;35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0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55" name="Google Shape;355;p30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 — Copy/Img Content (Left Image Opt1)">
  <p:cSld name="Picture with Caption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>
            <p:ph idx="2" type="pic"/>
          </p:nvPr>
        </p:nvSpPr>
        <p:spPr>
          <a:xfrm>
            <a:off x="0" y="-14494"/>
            <a:ext cx="4487400" cy="51579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56581" y="1371600"/>
            <a:ext cx="41442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3" type="subTitle"/>
          </p:nvPr>
        </p:nvSpPr>
        <p:spPr>
          <a:xfrm>
            <a:off x="4658569" y="342900"/>
            <a:ext cx="41442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Font typeface="Antonio Medium"/>
              <a:buNone/>
              <a:defRPr>
                <a:latin typeface="Antonio Medium"/>
                <a:ea typeface="Antonio Medium"/>
                <a:cs typeface="Antonio Medium"/>
                <a:sym typeface="Antonio Medium"/>
              </a:defRPr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Font typeface="Antonio Medium"/>
              <a:buNone/>
              <a:defRPr>
                <a:latin typeface="Antonio Medium"/>
                <a:ea typeface="Antonio Medium"/>
                <a:cs typeface="Antonio Medium"/>
                <a:sym typeface="Antonio Medium"/>
              </a:defRPr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Font typeface="Antonio Medium"/>
              <a:buNone/>
              <a:defRPr>
                <a:latin typeface="Antonio Medium"/>
                <a:ea typeface="Antonio Medium"/>
                <a:cs typeface="Antonio Medium"/>
                <a:sym typeface="Antonio Medium"/>
              </a:defRPr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Font typeface="Antonio Medium"/>
              <a:buNone/>
              <a:defRPr>
                <a:latin typeface="Antonio Medium"/>
                <a:ea typeface="Antonio Medium"/>
                <a:cs typeface="Antonio Medium"/>
                <a:sym typeface="Antonio Medium"/>
              </a:defRPr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Font typeface="Antonio Medium"/>
              <a:buNone/>
              <a:defRPr>
                <a:latin typeface="Antonio Medium"/>
                <a:ea typeface="Antonio Medium"/>
                <a:cs typeface="Antonio Medium"/>
                <a:sym typeface="Antonio Medium"/>
              </a:defRPr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Font typeface="Antonio Medium"/>
              <a:buNone/>
              <a:defRPr>
                <a:latin typeface="Antonio Medium"/>
                <a:ea typeface="Antonio Medium"/>
                <a:cs typeface="Antonio Medium"/>
                <a:sym typeface="Antonio Medium"/>
              </a:defRPr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Font typeface="Antonio Medium"/>
              <a:buNone/>
              <a:defRPr>
                <a:latin typeface="Antonio Medium"/>
                <a:ea typeface="Antonio Medium"/>
                <a:cs typeface="Antonio Medium"/>
                <a:sym typeface="Antonio Medium"/>
              </a:defRPr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Font typeface="Antonio Medium"/>
              <a:buNone/>
              <a:defRPr>
                <a:latin typeface="Antonio Medium"/>
                <a:ea typeface="Antonio Medium"/>
                <a:cs typeface="Antonio Medium"/>
                <a:sym typeface="Antonio Medium"/>
              </a:defRPr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4">
          <p15:clr>
            <a:srgbClr val="FA7B17"/>
          </p15:clr>
        </p15:guide>
        <p15:guide id="3" pos="1469">
          <p15:clr>
            <a:srgbClr val="FA7B17"/>
          </p15:clr>
        </p15:guide>
        <p15:guide id="4" pos="1577">
          <p15:clr>
            <a:srgbClr val="FA7B17"/>
          </p15:clr>
        </p15:guide>
        <p15:guide id="5" pos="2147">
          <p15:clr>
            <a:srgbClr val="FA7B17"/>
          </p15:clr>
        </p15:guide>
        <p15:guide id="6" pos="2255">
          <p15:clr>
            <a:srgbClr val="FA7B17"/>
          </p15:clr>
        </p15:guide>
        <p15:guide id="7" pos="2825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5">
          <p15:clr>
            <a:srgbClr val="FA7B17"/>
          </p15:clr>
        </p15:guide>
        <p15:guide id="11" pos="4186">
          <p15:clr>
            <a:srgbClr val="FA7B17"/>
          </p15:clr>
        </p15:guide>
        <p15:guide id="12" pos="4294">
          <p15:clr>
            <a:srgbClr val="FA7B17"/>
          </p15:clr>
        </p15:guide>
        <p15:guide id="13" pos="4864">
          <p15:clr>
            <a:srgbClr val="FA7B17"/>
          </p15:clr>
        </p15:guide>
        <p15:guide id="14" pos="4974">
          <p15:clr>
            <a:srgbClr val="FA7B17"/>
          </p15:clr>
        </p15:guide>
        <p15:guide id="15" orient="horz" pos="216">
          <p15:clr>
            <a:srgbClr val="FA7B17"/>
          </p15:clr>
        </p15:guide>
        <p15:guide id="16" pos="215">
          <p15:clr>
            <a:srgbClr val="FA7B17"/>
          </p15:clr>
        </p15:guide>
        <p15:guide id="17" orient="horz" pos="756">
          <p15:clr>
            <a:srgbClr val="FA7B17"/>
          </p15:clr>
        </p15:guide>
        <p15:guide id="18" orient="horz" pos="864">
          <p15:clr>
            <a:srgbClr val="FA7B17"/>
          </p15:clr>
        </p15:guide>
        <p15:guide id="19" orient="horz" pos="3024">
          <p15:clr>
            <a:srgbClr val="FA7B17"/>
          </p15:clr>
        </p15:guide>
        <p15:guide id="20" pos="5544">
          <p15:clr>
            <a:srgbClr val="FA7B17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4 — Comparison Page (Three Elements)">
  <p:cSld name="CUSTOM_7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1"/>
          <p:cNvSpPr/>
          <p:nvPr/>
        </p:nvSpPr>
        <p:spPr>
          <a:xfrm>
            <a:off x="6099075" y="342900"/>
            <a:ext cx="2702100" cy="4457700"/>
          </a:xfrm>
          <a:prstGeom prst="roundRect">
            <a:avLst>
              <a:gd fmla="val 7523" name="adj"/>
            </a:avLst>
          </a:prstGeom>
          <a:solidFill>
            <a:srgbClr val="8D72B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58" name="Google Shape;358;p31"/>
          <p:cNvSpPr/>
          <p:nvPr/>
        </p:nvSpPr>
        <p:spPr>
          <a:xfrm>
            <a:off x="3220988" y="342900"/>
            <a:ext cx="2702100" cy="4457700"/>
          </a:xfrm>
          <a:prstGeom prst="roundRect">
            <a:avLst>
              <a:gd fmla="val 7523" name="adj"/>
            </a:avLst>
          </a:prstGeom>
          <a:solidFill>
            <a:srgbClr val="6E579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359" name="Google Shape;35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1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61" name="Google Shape;361;p31"/>
          <p:cNvSpPr/>
          <p:nvPr/>
        </p:nvSpPr>
        <p:spPr>
          <a:xfrm>
            <a:off x="342900" y="342900"/>
            <a:ext cx="2702100" cy="4457700"/>
          </a:xfrm>
          <a:prstGeom prst="roundRect">
            <a:avLst>
              <a:gd fmla="val 7523" name="adj"/>
            </a:avLst>
          </a:prstGeom>
          <a:solidFill>
            <a:srgbClr val="45357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62" name="Google Shape;362;p31"/>
          <p:cNvSpPr txBox="1"/>
          <p:nvPr>
            <p:ph idx="1" type="subTitle"/>
          </p:nvPr>
        </p:nvSpPr>
        <p:spPr>
          <a:xfrm>
            <a:off x="514350" y="5823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363" name="Google Shape;363;p31"/>
          <p:cNvSpPr txBox="1"/>
          <p:nvPr>
            <p:ph idx="2" type="body"/>
          </p:nvPr>
        </p:nvSpPr>
        <p:spPr>
          <a:xfrm>
            <a:off x="514350" y="1577419"/>
            <a:ext cx="23592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64" name="Google Shape;364;p31"/>
          <p:cNvSpPr txBox="1"/>
          <p:nvPr>
            <p:ph idx="3" type="subTitle"/>
          </p:nvPr>
        </p:nvSpPr>
        <p:spPr>
          <a:xfrm>
            <a:off x="3392438" y="5823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365" name="Google Shape;365;p31"/>
          <p:cNvSpPr txBox="1"/>
          <p:nvPr>
            <p:ph idx="4" type="body"/>
          </p:nvPr>
        </p:nvSpPr>
        <p:spPr>
          <a:xfrm>
            <a:off x="3392438" y="1577419"/>
            <a:ext cx="23592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66" name="Google Shape;366;p31"/>
          <p:cNvSpPr txBox="1"/>
          <p:nvPr>
            <p:ph idx="5" type="subTitle"/>
          </p:nvPr>
        </p:nvSpPr>
        <p:spPr>
          <a:xfrm>
            <a:off x="6270525" y="5823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367" name="Google Shape;367;p31"/>
          <p:cNvSpPr txBox="1"/>
          <p:nvPr>
            <p:ph idx="6" type="body"/>
          </p:nvPr>
        </p:nvSpPr>
        <p:spPr>
          <a:xfrm>
            <a:off x="6270525" y="1577419"/>
            <a:ext cx="23592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68" name="Google Shape;368;p31"/>
          <p:cNvSpPr/>
          <p:nvPr>
            <p:ph idx="7" type="pic"/>
          </p:nvPr>
        </p:nvSpPr>
        <p:spPr>
          <a:xfrm rot="10800000">
            <a:off x="342825" y="2587688"/>
            <a:ext cx="2702100" cy="2213100"/>
          </a:xfrm>
          <a:prstGeom prst="round2SameRect">
            <a:avLst>
              <a:gd fmla="val 8834" name="adj1"/>
              <a:gd fmla="val 0" name="adj2"/>
            </a:avLst>
          </a:prstGeom>
          <a:noFill/>
          <a:ln>
            <a:noFill/>
          </a:ln>
        </p:spPr>
      </p:sp>
      <p:sp>
        <p:nvSpPr>
          <p:cNvPr id="369" name="Google Shape;369;p31"/>
          <p:cNvSpPr/>
          <p:nvPr>
            <p:ph idx="8" type="pic"/>
          </p:nvPr>
        </p:nvSpPr>
        <p:spPr>
          <a:xfrm rot="10800000">
            <a:off x="3220913" y="2587688"/>
            <a:ext cx="2702100" cy="2213100"/>
          </a:xfrm>
          <a:prstGeom prst="round2SameRect">
            <a:avLst>
              <a:gd fmla="val 8834" name="adj1"/>
              <a:gd fmla="val 0" name="adj2"/>
            </a:avLst>
          </a:prstGeom>
          <a:noFill/>
          <a:ln>
            <a:noFill/>
          </a:ln>
        </p:spPr>
      </p:sp>
      <p:sp>
        <p:nvSpPr>
          <p:cNvPr id="370" name="Google Shape;370;p31"/>
          <p:cNvSpPr/>
          <p:nvPr>
            <p:ph idx="9" type="pic"/>
          </p:nvPr>
        </p:nvSpPr>
        <p:spPr>
          <a:xfrm rot="10800000">
            <a:off x="6099000" y="2587688"/>
            <a:ext cx="2702100" cy="2213100"/>
          </a:xfrm>
          <a:prstGeom prst="round2SameRect">
            <a:avLst>
              <a:gd fmla="val 8834" name="adj1"/>
              <a:gd fmla="val 0" name="adj2"/>
            </a:avLst>
          </a:prstGeom>
          <a:noFill/>
          <a:ln>
            <a:noFill/>
          </a:ln>
        </p:spPr>
      </p:sp>
      <p:sp>
        <p:nvSpPr>
          <p:cNvPr id="371" name="Google Shape;371;p31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5— Comparison Page (Three Elements)">
  <p:cSld name="CUSTOM_7_2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2"/>
          <p:cNvSpPr/>
          <p:nvPr/>
        </p:nvSpPr>
        <p:spPr>
          <a:xfrm>
            <a:off x="6099075" y="342900"/>
            <a:ext cx="2702100" cy="4457700"/>
          </a:xfrm>
          <a:prstGeom prst="roundRect">
            <a:avLst>
              <a:gd fmla="val 7523" name="adj"/>
            </a:avLst>
          </a:prstGeom>
          <a:solidFill>
            <a:srgbClr val="4B83B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74" name="Google Shape;374;p32"/>
          <p:cNvSpPr/>
          <p:nvPr/>
        </p:nvSpPr>
        <p:spPr>
          <a:xfrm>
            <a:off x="3220988" y="342900"/>
            <a:ext cx="2702100" cy="4457700"/>
          </a:xfrm>
          <a:prstGeom prst="roundRect">
            <a:avLst>
              <a:gd fmla="val 7523" name="adj"/>
            </a:avLst>
          </a:prstGeom>
          <a:solidFill>
            <a:srgbClr val="36669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375" name="Google Shape;37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2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77" name="Google Shape;377;p32"/>
          <p:cNvSpPr/>
          <p:nvPr/>
        </p:nvSpPr>
        <p:spPr>
          <a:xfrm>
            <a:off x="342900" y="342900"/>
            <a:ext cx="2702100" cy="4457700"/>
          </a:xfrm>
          <a:prstGeom prst="roundRect">
            <a:avLst>
              <a:gd fmla="val 7523" name="adj"/>
            </a:avLst>
          </a:prstGeom>
          <a:solidFill>
            <a:srgbClr val="1B406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78" name="Google Shape;378;p32"/>
          <p:cNvSpPr txBox="1"/>
          <p:nvPr>
            <p:ph idx="1" type="subTitle"/>
          </p:nvPr>
        </p:nvSpPr>
        <p:spPr>
          <a:xfrm>
            <a:off x="514350" y="5823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379" name="Google Shape;379;p32"/>
          <p:cNvSpPr txBox="1"/>
          <p:nvPr>
            <p:ph idx="2" type="body"/>
          </p:nvPr>
        </p:nvSpPr>
        <p:spPr>
          <a:xfrm>
            <a:off x="514350" y="1577419"/>
            <a:ext cx="23592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80" name="Google Shape;380;p32"/>
          <p:cNvSpPr txBox="1"/>
          <p:nvPr>
            <p:ph idx="3" type="subTitle"/>
          </p:nvPr>
        </p:nvSpPr>
        <p:spPr>
          <a:xfrm>
            <a:off x="3392438" y="5823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381" name="Google Shape;381;p32"/>
          <p:cNvSpPr txBox="1"/>
          <p:nvPr>
            <p:ph idx="4" type="body"/>
          </p:nvPr>
        </p:nvSpPr>
        <p:spPr>
          <a:xfrm>
            <a:off x="3392438" y="1577419"/>
            <a:ext cx="23592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82" name="Google Shape;382;p32"/>
          <p:cNvSpPr txBox="1"/>
          <p:nvPr>
            <p:ph idx="5" type="subTitle"/>
          </p:nvPr>
        </p:nvSpPr>
        <p:spPr>
          <a:xfrm>
            <a:off x="6270525" y="5823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383" name="Google Shape;383;p32"/>
          <p:cNvSpPr txBox="1"/>
          <p:nvPr>
            <p:ph idx="6" type="body"/>
          </p:nvPr>
        </p:nvSpPr>
        <p:spPr>
          <a:xfrm>
            <a:off x="6270525" y="1577419"/>
            <a:ext cx="23592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84" name="Google Shape;384;p32"/>
          <p:cNvSpPr/>
          <p:nvPr>
            <p:ph idx="7" type="pic"/>
          </p:nvPr>
        </p:nvSpPr>
        <p:spPr>
          <a:xfrm rot="10800000">
            <a:off x="342825" y="2587688"/>
            <a:ext cx="2702100" cy="2213100"/>
          </a:xfrm>
          <a:prstGeom prst="round2SameRect">
            <a:avLst>
              <a:gd fmla="val 8834" name="adj1"/>
              <a:gd fmla="val 0" name="adj2"/>
            </a:avLst>
          </a:prstGeom>
          <a:noFill/>
          <a:ln>
            <a:noFill/>
          </a:ln>
        </p:spPr>
      </p:sp>
      <p:sp>
        <p:nvSpPr>
          <p:cNvPr id="385" name="Google Shape;385;p32"/>
          <p:cNvSpPr/>
          <p:nvPr>
            <p:ph idx="8" type="pic"/>
          </p:nvPr>
        </p:nvSpPr>
        <p:spPr>
          <a:xfrm rot="10800000">
            <a:off x="3220913" y="2587688"/>
            <a:ext cx="2702100" cy="2213100"/>
          </a:xfrm>
          <a:prstGeom prst="round2SameRect">
            <a:avLst>
              <a:gd fmla="val 8834" name="adj1"/>
              <a:gd fmla="val 0" name="adj2"/>
            </a:avLst>
          </a:prstGeom>
          <a:noFill/>
          <a:ln>
            <a:noFill/>
          </a:ln>
        </p:spPr>
      </p:sp>
      <p:sp>
        <p:nvSpPr>
          <p:cNvPr id="386" name="Google Shape;386;p32"/>
          <p:cNvSpPr/>
          <p:nvPr>
            <p:ph idx="9" type="pic"/>
          </p:nvPr>
        </p:nvSpPr>
        <p:spPr>
          <a:xfrm rot="10800000">
            <a:off x="6099000" y="2587688"/>
            <a:ext cx="2702100" cy="2213100"/>
          </a:xfrm>
          <a:prstGeom prst="round2SameRect">
            <a:avLst>
              <a:gd fmla="val 8834" name="adj1"/>
              <a:gd fmla="val 0" name="adj2"/>
            </a:avLst>
          </a:prstGeom>
          <a:noFill/>
          <a:ln>
            <a:noFill/>
          </a:ln>
        </p:spPr>
      </p:sp>
      <p:sp>
        <p:nvSpPr>
          <p:cNvPr id="387" name="Google Shape;387;p32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6 — Comparison Page (Three Elements)">
  <p:cSld name="CUSTOM_7_2_1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3"/>
          <p:cNvSpPr/>
          <p:nvPr/>
        </p:nvSpPr>
        <p:spPr>
          <a:xfrm>
            <a:off x="6099075" y="342900"/>
            <a:ext cx="2702100" cy="4457700"/>
          </a:xfrm>
          <a:prstGeom prst="roundRect">
            <a:avLst>
              <a:gd fmla="val 7523" name="adj"/>
            </a:avLst>
          </a:prstGeom>
          <a:solidFill>
            <a:srgbClr val="358C8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90" name="Google Shape;390;p33"/>
          <p:cNvSpPr/>
          <p:nvPr/>
        </p:nvSpPr>
        <p:spPr>
          <a:xfrm>
            <a:off x="3220988" y="342900"/>
            <a:ext cx="2702100" cy="4457700"/>
          </a:xfrm>
          <a:prstGeom prst="roundRect">
            <a:avLst>
              <a:gd fmla="val 7523" name="adj"/>
            </a:avLst>
          </a:prstGeom>
          <a:solidFill>
            <a:srgbClr val="236E6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391" name="Google Shape;39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3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93" name="Google Shape;393;p33"/>
          <p:cNvSpPr/>
          <p:nvPr/>
        </p:nvSpPr>
        <p:spPr>
          <a:xfrm>
            <a:off x="342900" y="342900"/>
            <a:ext cx="2702100" cy="4457700"/>
          </a:xfrm>
          <a:prstGeom prst="roundRect">
            <a:avLst>
              <a:gd fmla="val 7523" name="adj"/>
            </a:avLst>
          </a:prstGeom>
          <a:solidFill>
            <a:srgbClr val="0D474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94" name="Google Shape;394;p33"/>
          <p:cNvSpPr txBox="1"/>
          <p:nvPr>
            <p:ph idx="1" type="subTitle"/>
          </p:nvPr>
        </p:nvSpPr>
        <p:spPr>
          <a:xfrm>
            <a:off x="514350" y="5823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395" name="Google Shape;395;p33"/>
          <p:cNvSpPr txBox="1"/>
          <p:nvPr>
            <p:ph idx="2" type="body"/>
          </p:nvPr>
        </p:nvSpPr>
        <p:spPr>
          <a:xfrm>
            <a:off x="514350" y="1577419"/>
            <a:ext cx="23592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96" name="Google Shape;396;p33"/>
          <p:cNvSpPr txBox="1"/>
          <p:nvPr>
            <p:ph idx="3" type="subTitle"/>
          </p:nvPr>
        </p:nvSpPr>
        <p:spPr>
          <a:xfrm>
            <a:off x="3392438" y="5823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397" name="Google Shape;397;p33"/>
          <p:cNvSpPr txBox="1"/>
          <p:nvPr>
            <p:ph idx="4" type="body"/>
          </p:nvPr>
        </p:nvSpPr>
        <p:spPr>
          <a:xfrm>
            <a:off x="3392438" y="1577419"/>
            <a:ext cx="23592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98" name="Google Shape;398;p33"/>
          <p:cNvSpPr txBox="1"/>
          <p:nvPr>
            <p:ph idx="5" type="subTitle"/>
          </p:nvPr>
        </p:nvSpPr>
        <p:spPr>
          <a:xfrm>
            <a:off x="6270525" y="5823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399" name="Google Shape;399;p33"/>
          <p:cNvSpPr txBox="1"/>
          <p:nvPr>
            <p:ph idx="6" type="body"/>
          </p:nvPr>
        </p:nvSpPr>
        <p:spPr>
          <a:xfrm>
            <a:off x="6270525" y="1577419"/>
            <a:ext cx="23592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00" name="Google Shape;400;p33"/>
          <p:cNvSpPr/>
          <p:nvPr>
            <p:ph idx="7" type="pic"/>
          </p:nvPr>
        </p:nvSpPr>
        <p:spPr>
          <a:xfrm rot="10800000">
            <a:off x="342825" y="2587688"/>
            <a:ext cx="2702100" cy="2213100"/>
          </a:xfrm>
          <a:prstGeom prst="round2SameRect">
            <a:avLst>
              <a:gd fmla="val 8834" name="adj1"/>
              <a:gd fmla="val 0" name="adj2"/>
            </a:avLst>
          </a:prstGeom>
          <a:noFill/>
          <a:ln>
            <a:noFill/>
          </a:ln>
        </p:spPr>
      </p:sp>
      <p:sp>
        <p:nvSpPr>
          <p:cNvPr id="401" name="Google Shape;401;p33"/>
          <p:cNvSpPr/>
          <p:nvPr>
            <p:ph idx="8" type="pic"/>
          </p:nvPr>
        </p:nvSpPr>
        <p:spPr>
          <a:xfrm rot="10800000">
            <a:off x="3220913" y="2587688"/>
            <a:ext cx="2702100" cy="2213100"/>
          </a:xfrm>
          <a:prstGeom prst="round2SameRect">
            <a:avLst>
              <a:gd fmla="val 8834" name="adj1"/>
              <a:gd fmla="val 0" name="adj2"/>
            </a:avLst>
          </a:prstGeom>
          <a:noFill/>
          <a:ln>
            <a:noFill/>
          </a:ln>
        </p:spPr>
      </p:sp>
      <p:sp>
        <p:nvSpPr>
          <p:cNvPr id="402" name="Google Shape;402;p33"/>
          <p:cNvSpPr/>
          <p:nvPr>
            <p:ph idx="9" type="pic"/>
          </p:nvPr>
        </p:nvSpPr>
        <p:spPr>
          <a:xfrm rot="10800000">
            <a:off x="6099000" y="2587688"/>
            <a:ext cx="2702100" cy="2213100"/>
          </a:xfrm>
          <a:prstGeom prst="round2SameRect">
            <a:avLst>
              <a:gd fmla="val 8834" name="adj1"/>
              <a:gd fmla="val 0" name="adj2"/>
            </a:avLst>
          </a:prstGeom>
          <a:noFill/>
          <a:ln>
            <a:noFill/>
          </a:ln>
        </p:spPr>
      </p:sp>
      <p:sp>
        <p:nvSpPr>
          <p:cNvPr id="403" name="Google Shape;403;p33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7 — Comparison Page w/ Headline (Three Elements) ">
  <p:cSld name="CUSTOM_7_1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4"/>
          <p:cNvSpPr/>
          <p:nvPr/>
        </p:nvSpPr>
        <p:spPr>
          <a:xfrm>
            <a:off x="6099075" y="1371600"/>
            <a:ext cx="2702100" cy="3429000"/>
          </a:xfrm>
          <a:prstGeom prst="roundRect">
            <a:avLst>
              <a:gd fmla="val 7523" name="adj"/>
            </a:avLst>
          </a:prstGeom>
          <a:solidFill>
            <a:srgbClr val="8D72B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06" name="Google Shape;406;p34"/>
          <p:cNvSpPr/>
          <p:nvPr/>
        </p:nvSpPr>
        <p:spPr>
          <a:xfrm>
            <a:off x="3220988" y="1371600"/>
            <a:ext cx="2702100" cy="3429000"/>
          </a:xfrm>
          <a:prstGeom prst="roundRect">
            <a:avLst>
              <a:gd fmla="val 7523" name="adj"/>
            </a:avLst>
          </a:prstGeom>
          <a:solidFill>
            <a:srgbClr val="6E579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407" name="Google Shape;40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4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09" name="Google Shape;409;p34"/>
          <p:cNvSpPr/>
          <p:nvPr/>
        </p:nvSpPr>
        <p:spPr>
          <a:xfrm>
            <a:off x="342900" y="1371600"/>
            <a:ext cx="2702100" cy="3429000"/>
          </a:xfrm>
          <a:prstGeom prst="roundRect">
            <a:avLst>
              <a:gd fmla="val 7523" name="adj"/>
            </a:avLst>
          </a:prstGeom>
          <a:solidFill>
            <a:srgbClr val="45357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10" name="Google Shape;410;p34"/>
          <p:cNvSpPr txBox="1"/>
          <p:nvPr>
            <p:ph idx="1" type="subTitle"/>
          </p:nvPr>
        </p:nvSpPr>
        <p:spPr>
          <a:xfrm>
            <a:off x="514350" y="16110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11" name="Google Shape;411;p34"/>
          <p:cNvSpPr txBox="1"/>
          <p:nvPr>
            <p:ph idx="2" type="body"/>
          </p:nvPr>
        </p:nvSpPr>
        <p:spPr>
          <a:xfrm>
            <a:off x="514350" y="2606119"/>
            <a:ext cx="2359200" cy="195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12" name="Google Shape;412;p34"/>
          <p:cNvSpPr txBox="1"/>
          <p:nvPr>
            <p:ph idx="3" type="subTitle"/>
          </p:nvPr>
        </p:nvSpPr>
        <p:spPr>
          <a:xfrm>
            <a:off x="3392438" y="16110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13" name="Google Shape;413;p34"/>
          <p:cNvSpPr txBox="1"/>
          <p:nvPr>
            <p:ph idx="4" type="body"/>
          </p:nvPr>
        </p:nvSpPr>
        <p:spPr>
          <a:xfrm>
            <a:off x="3392438" y="2606119"/>
            <a:ext cx="2359200" cy="195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14" name="Google Shape;414;p34"/>
          <p:cNvSpPr txBox="1"/>
          <p:nvPr>
            <p:ph idx="5" type="subTitle"/>
          </p:nvPr>
        </p:nvSpPr>
        <p:spPr>
          <a:xfrm>
            <a:off x="6270525" y="16110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15" name="Google Shape;415;p34"/>
          <p:cNvSpPr txBox="1"/>
          <p:nvPr>
            <p:ph idx="6" type="body"/>
          </p:nvPr>
        </p:nvSpPr>
        <p:spPr>
          <a:xfrm>
            <a:off x="6270525" y="2606119"/>
            <a:ext cx="2359200" cy="195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16" name="Google Shape;416;p34"/>
          <p:cNvSpPr txBox="1"/>
          <p:nvPr>
            <p:ph idx="7" type="subTitle"/>
          </p:nvPr>
        </p:nvSpPr>
        <p:spPr>
          <a:xfrm>
            <a:off x="342900" y="342900"/>
            <a:ext cx="8458200" cy="85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17" name="Google Shape;417;p34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8 — Comparison Page w/ Headline (Three Elements) ">
  <p:cSld name="CUSTOM_7_1_2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5"/>
          <p:cNvSpPr/>
          <p:nvPr/>
        </p:nvSpPr>
        <p:spPr>
          <a:xfrm>
            <a:off x="6099075" y="1371600"/>
            <a:ext cx="2702100" cy="3429000"/>
          </a:xfrm>
          <a:prstGeom prst="roundRect">
            <a:avLst>
              <a:gd fmla="val 7523" name="adj"/>
            </a:avLst>
          </a:prstGeom>
          <a:solidFill>
            <a:srgbClr val="4B83B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20" name="Google Shape;420;p35"/>
          <p:cNvSpPr/>
          <p:nvPr/>
        </p:nvSpPr>
        <p:spPr>
          <a:xfrm>
            <a:off x="3220988" y="1371600"/>
            <a:ext cx="2702100" cy="3429000"/>
          </a:xfrm>
          <a:prstGeom prst="roundRect">
            <a:avLst>
              <a:gd fmla="val 7523" name="adj"/>
            </a:avLst>
          </a:prstGeom>
          <a:solidFill>
            <a:srgbClr val="36669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421" name="Google Shape;421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5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23" name="Google Shape;423;p35"/>
          <p:cNvSpPr/>
          <p:nvPr/>
        </p:nvSpPr>
        <p:spPr>
          <a:xfrm>
            <a:off x="342900" y="1371600"/>
            <a:ext cx="2702100" cy="3429000"/>
          </a:xfrm>
          <a:prstGeom prst="roundRect">
            <a:avLst>
              <a:gd fmla="val 7523" name="adj"/>
            </a:avLst>
          </a:prstGeom>
          <a:solidFill>
            <a:srgbClr val="1B406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24" name="Google Shape;424;p35"/>
          <p:cNvSpPr txBox="1"/>
          <p:nvPr>
            <p:ph idx="1" type="subTitle"/>
          </p:nvPr>
        </p:nvSpPr>
        <p:spPr>
          <a:xfrm>
            <a:off x="514350" y="16110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25" name="Google Shape;425;p35"/>
          <p:cNvSpPr txBox="1"/>
          <p:nvPr>
            <p:ph idx="2" type="body"/>
          </p:nvPr>
        </p:nvSpPr>
        <p:spPr>
          <a:xfrm>
            <a:off x="514350" y="2606119"/>
            <a:ext cx="2359200" cy="195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26" name="Google Shape;426;p35"/>
          <p:cNvSpPr txBox="1"/>
          <p:nvPr>
            <p:ph idx="3" type="subTitle"/>
          </p:nvPr>
        </p:nvSpPr>
        <p:spPr>
          <a:xfrm>
            <a:off x="3392438" y="16110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27" name="Google Shape;427;p35"/>
          <p:cNvSpPr txBox="1"/>
          <p:nvPr>
            <p:ph idx="4" type="body"/>
          </p:nvPr>
        </p:nvSpPr>
        <p:spPr>
          <a:xfrm>
            <a:off x="3392438" y="2606119"/>
            <a:ext cx="2359200" cy="195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28" name="Google Shape;428;p35"/>
          <p:cNvSpPr txBox="1"/>
          <p:nvPr>
            <p:ph idx="5" type="subTitle"/>
          </p:nvPr>
        </p:nvSpPr>
        <p:spPr>
          <a:xfrm>
            <a:off x="6270525" y="16110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29" name="Google Shape;429;p35"/>
          <p:cNvSpPr txBox="1"/>
          <p:nvPr>
            <p:ph idx="6" type="body"/>
          </p:nvPr>
        </p:nvSpPr>
        <p:spPr>
          <a:xfrm>
            <a:off x="6270525" y="2606119"/>
            <a:ext cx="2359200" cy="195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30" name="Google Shape;430;p35"/>
          <p:cNvSpPr txBox="1"/>
          <p:nvPr>
            <p:ph idx="7" type="subTitle"/>
          </p:nvPr>
        </p:nvSpPr>
        <p:spPr>
          <a:xfrm>
            <a:off x="342900" y="342900"/>
            <a:ext cx="8458200" cy="85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31" name="Google Shape;431;p35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9 — Comparison Page w/ Headline (Three Elements) ">
  <p:cSld name="CUSTOM_7_1_2_1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6"/>
          <p:cNvSpPr/>
          <p:nvPr/>
        </p:nvSpPr>
        <p:spPr>
          <a:xfrm>
            <a:off x="6099075" y="1371600"/>
            <a:ext cx="2702100" cy="3429000"/>
          </a:xfrm>
          <a:prstGeom prst="roundRect">
            <a:avLst>
              <a:gd fmla="val 7523" name="adj"/>
            </a:avLst>
          </a:prstGeom>
          <a:solidFill>
            <a:srgbClr val="358C8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34" name="Google Shape;434;p36"/>
          <p:cNvSpPr/>
          <p:nvPr/>
        </p:nvSpPr>
        <p:spPr>
          <a:xfrm>
            <a:off x="3220988" y="1371600"/>
            <a:ext cx="2702100" cy="3429000"/>
          </a:xfrm>
          <a:prstGeom prst="roundRect">
            <a:avLst>
              <a:gd fmla="val 7523" name="adj"/>
            </a:avLst>
          </a:prstGeom>
          <a:solidFill>
            <a:srgbClr val="236E6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435" name="Google Shape;43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6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37" name="Google Shape;437;p36"/>
          <p:cNvSpPr/>
          <p:nvPr/>
        </p:nvSpPr>
        <p:spPr>
          <a:xfrm>
            <a:off x="342900" y="1371600"/>
            <a:ext cx="2702100" cy="3429000"/>
          </a:xfrm>
          <a:prstGeom prst="roundRect">
            <a:avLst>
              <a:gd fmla="val 7523" name="adj"/>
            </a:avLst>
          </a:prstGeom>
          <a:solidFill>
            <a:srgbClr val="0D474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38" name="Google Shape;438;p36"/>
          <p:cNvSpPr txBox="1"/>
          <p:nvPr>
            <p:ph idx="1" type="subTitle"/>
          </p:nvPr>
        </p:nvSpPr>
        <p:spPr>
          <a:xfrm>
            <a:off x="514350" y="16110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39" name="Google Shape;439;p36"/>
          <p:cNvSpPr txBox="1"/>
          <p:nvPr>
            <p:ph idx="2" type="body"/>
          </p:nvPr>
        </p:nvSpPr>
        <p:spPr>
          <a:xfrm>
            <a:off x="514350" y="2606119"/>
            <a:ext cx="2359200" cy="195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40" name="Google Shape;440;p36"/>
          <p:cNvSpPr txBox="1"/>
          <p:nvPr>
            <p:ph idx="3" type="subTitle"/>
          </p:nvPr>
        </p:nvSpPr>
        <p:spPr>
          <a:xfrm>
            <a:off x="3392438" y="16110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41" name="Google Shape;441;p36"/>
          <p:cNvSpPr txBox="1"/>
          <p:nvPr>
            <p:ph idx="4" type="body"/>
          </p:nvPr>
        </p:nvSpPr>
        <p:spPr>
          <a:xfrm>
            <a:off x="3392438" y="2606119"/>
            <a:ext cx="2359200" cy="195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42" name="Google Shape;442;p36"/>
          <p:cNvSpPr txBox="1"/>
          <p:nvPr>
            <p:ph idx="5" type="subTitle"/>
          </p:nvPr>
        </p:nvSpPr>
        <p:spPr>
          <a:xfrm>
            <a:off x="6270525" y="16110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43" name="Google Shape;443;p36"/>
          <p:cNvSpPr txBox="1"/>
          <p:nvPr>
            <p:ph idx="6" type="body"/>
          </p:nvPr>
        </p:nvSpPr>
        <p:spPr>
          <a:xfrm>
            <a:off x="6270525" y="2606119"/>
            <a:ext cx="2359200" cy="195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44" name="Google Shape;444;p36"/>
          <p:cNvSpPr txBox="1"/>
          <p:nvPr>
            <p:ph idx="7" type="subTitle"/>
          </p:nvPr>
        </p:nvSpPr>
        <p:spPr>
          <a:xfrm>
            <a:off x="342900" y="342900"/>
            <a:ext cx="8458200" cy="85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45" name="Google Shape;445;p36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0 — Comparison Page w/ Headline + Text (Three Elements)">
  <p:cSld name="CUSTOM_7_1_1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7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49" name="Google Shape;449;p37"/>
          <p:cNvSpPr txBox="1"/>
          <p:nvPr>
            <p:ph idx="1" type="subTitle"/>
          </p:nvPr>
        </p:nvSpPr>
        <p:spPr>
          <a:xfrm>
            <a:off x="342900" y="342900"/>
            <a:ext cx="8458200" cy="85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50" name="Google Shape;450;p37"/>
          <p:cNvSpPr txBox="1"/>
          <p:nvPr>
            <p:ph idx="2" type="body"/>
          </p:nvPr>
        </p:nvSpPr>
        <p:spPr>
          <a:xfrm>
            <a:off x="342656" y="1371600"/>
            <a:ext cx="5226000" cy="50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451" name="Google Shape;451;p37"/>
          <p:cNvSpPr/>
          <p:nvPr/>
        </p:nvSpPr>
        <p:spPr>
          <a:xfrm>
            <a:off x="6099075" y="2062819"/>
            <a:ext cx="2702100" cy="2737800"/>
          </a:xfrm>
          <a:prstGeom prst="roundRect">
            <a:avLst>
              <a:gd fmla="val 7523" name="adj"/>
            </a:avLst>
          </a:prstGeom>
          <a:solidFill>
            <a:srgbClr val="8D72B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52" name="Google Shape;452;p37"/>
          <p:cNvSpPr/>
          <p:nvPr/>
        </p:nvSpPr>
        <p:spPr>
          <a:xfrm>
            <a:off x="3220988" y="2062819"/>
            <a:ext cx="2702100" cy="2737800"/>
          </a:xfrm>
          <a:prstGeom prst="roundRect">
            <a:avLst>
              <a:gd fmla="val 7523" name="adj"/>
            </a:avLst>
          </a:prstGeom>
          <a:solidFill>
            <a:srgbClr val="6E579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53" name="Google Shape;453;p37"/>
          <p:cNvSpPr/>
          <p:nvPr/>
        </p:nvSpPr>
        <p:spPr>
          <a:xfrm>
            <a:off x="342900" y="2062819"/>
            <a:ext cx="2702100" cy="2737800"/>
          </a:xfrm>
          <a:prstGeom prst="roundRect">
            <a:avLst>
              <a:gd fmla="val 7523" name="adj"/>
            </a:avLst>
          </a:prstGeom>
          <a:solidFill>
            <a:srgbClr val="45357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54" name="Google Shape;454;p37"/>
          <p:cNvSpPr txBox="1"/>
          <p:nvPr>
            <p:ph idx="3" type="subTitle"/>
          </p:nvPr>
        </p:nvSpPr>
        <p:spPr>
          <a:xfrm>
            <a:off x="514350" y="2302256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55" name="Google Shape;455;p37"/>
          <p:cNvSpPr txBox="1"/>
          <p:nvPr>
            <p:ph idx="4" type="body"/>
          </p:nvPr>
        </p:nvSpPr>
        <p:spPr>
          <a:xfrm>
            <a:off x="514350" y="3297338"/>
            <a:ext cx="2359200" cy="13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56" name="Google Shape;456;p37"/>
          <p:cNvSpPr txBox="1"/>
          <p:nvPr>
            <p:ph idx="5" type="subTitle"/>
          </p:nvPr>
        </p:nvSpPr>
        <p:spPr>
          <a:xfrm>
            <a:off x="3392438" y="2302256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57" name="Google Shape;457;p37"/>
          <p:cNvSpPr txBox="1"/>
          <p:nvPr>
            <p:ph idx="6" type="body"/>
          </p:nvPr>
        </p:nvSpPr>
        <p:spPr>
          <a:xfrm>
            <a:off x="3392438" y="3297338"/>
            <a:ext cx="2359200" cy="13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58" name="Google Shape;458;p37"/>
          <p:cNvSpPr txBox="1"/>
          <p:nvPr>
            <p:ph idx="7" type="subTitle"/>
          </p:nvPr>
        </p:nvSpPr>
        <p:spPr>
          <a:xfrm>
            <a:off x="6270525" y="2302256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59" name="Google Shape;459;p37"/>
          <p:cNvSpPr txBox="1"/>
          <p:nvPr>
            <p:ph idx="8" type="body"/>
          </p:nvPr>
        </p:nvSpPr>
        <p:spPr>
          <a:xfrm>
            <a:off x="6270525" y="3297338"/>
            <a:ext cx="2359200" cy="13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60" name="Google Shape;460;p37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1 — Comparison Page w/ Headline + Text (Three Elements) ">
  <p:cSld name="CUSTOM_7_1_1_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38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64" name="Google Shape;464;p38"/>
          <p:cNvSpPr txBox="1"/>
          <p:nvPr>
            <p:ph idx="1" type="subTitle"/>
          </p:nvPr>
        </p:nvSpPr>
        <p:spPr>
          <a:xfrm>
            <a:off x="342900" y="342900"/>
            <a:ext cx="8458200" cy="85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65" name="Google Shape;465;p38"/>
          <p:cNvSpPr txBox="1"/>
          <p:nvPr>
            <p:ph idx="2" type="body"/>
          </p:nvPr>
        </p:nvSpPr>
        <p:spPr>
          <a:xfrm>
            <a:off x="342656" y="1371600"/>
            <a:ext cx="5226000" cy="50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466" name="Google Shape;466;p38"/>
          <p:cNvSpPr/>
          <p:nvPr/>
        </p:nvSpPr>
        <p:spPr>
          <a:xfrm>
            <a:off x="6099075" y="2062819"/>
            <a:ext cx="2702100" cy="2737800"/>
          </a:xfrm>
          <a:prstGeom prst="roundRect">
            <a:avLst>
              <a:gd fmla="val 7523" name="adj"/>
            </a:avLst>
          </a:prstGeom>
          <a:solidFill>
            <a:srgbClr val="4B83B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67" name="Google Shape;467;p38"/>
          <p:cNvSpPr/>
          <p:nvPr/>
        </p:nvSpPr>
        <p:spPr>
          <a:xfrm>
            <a:off x="3220988" y="2062819"/>
            <a:ext cx="2702100" cy="2737800"/>
          </a:xfrm>
          <a:prstGeom prst="roundRect">
            <a:avLst>
              <a:gd fmla="val 7523" name="adj"/>
            </a:avLst>
          </a:prstGeom>
          <a:solidFill>
            <a:srgbClr val="36669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68" name="Google Shape;468;p38"/>
          <p:cNvSpPr/>
          <p:nvPr/>
        </p:nvSpPr>
        <p:spPr>
          <a:xfrm>
            <a:off x="342900" y="2062819"/>
            <a:ext cx="2702100" cy="2737800"/>
          </a:xfrm>
          <a:prstGeom prst="roundRect">
            <a:avLst>
              <a:gd fmla="val 7523" name="adj"/>
            </a:avLst>
          </a:prstGeom>
          <a:solidFill>
            <a:srgbClr val="1B406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69" name="Google Shape;469;p38"/>
          <p:cNvSpPr txBox="1"/>
          <p:nvPr>
            <p:ph idx="3" type="subTitle"/>
          </p:nvPr>
        </p:nvSpPr>
        <p:spPr>
          <a:xfrm>
            <a:off x="514350" y="2302256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70" name="Google Shape;470;p38"/>
          <p:cNvSpPr txBox="1"/>
          <p:nvPr>
            <p:ph idx="4" type="body"/>
          </p:nvPr>
        </p:nvSpPr>
        <p:spPr>
          <a:xfrm>
            <a:off x="514350" y="3297338"/>
            <a:ext cx="2359200" cy="13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71" name="Google Shape;471;p38"/>
          <p:cNvSpPr txBox="1"/>
          <p:nvPr>
            <p:ph idx="5" type="subTitle"/>
          </p:nvPr>
        </p:nvSpPr>
        <p:spPr>
          <a:xfrm>
            <a:off x="3392438" y="2302256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72" name="Google Shape;472;p38"/>
          <p:cNvSpPr txBox="1"/>
          <p:nvPr>
            <p:ph idx="6" type="body"/>
          </p:nvPr>
        </p:nvSpPr>
        <p:spPr>
          <a:xfrm>
            <a:off x="3392438" y="3297338"/>
            <a:ext cx="2359200" cy="13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73" name="Google Shape;473;p38"/>
          <p:cNvSpPr txBox="1"/>
          <p:nvPr>
            <p:ph idx="7" type="subTitle"/>
          </p:nvPr>
        </p:nvSpPr>
        <p:spPr>
          <a:xfrm>
            <a:off x="6270525" y="2302256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74" name="Google Shape;474;p38"/>
          <p:cNvSpPr txBox="1"/>
          <p:nvPr>
            <p:ph idx="8" type="body"/>
          </p:nvPr>
        </p:nvSpPr>
        <p:spPr>
          <a:xfrm>
            <a:off x="6270525" y="3297338"/>
            <a:ext cx="2359200" cy="13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75" name="Google Shape;475;p38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2 — Comparison Page w/ Headline + Text (Three Elements) ">
  <p:cSld name="CUSTOM_7_1_1_1_1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9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79" name="Google Shape;479;p39"/>
          <p:cNvSpPr txBox="1"/>
          <p:nvPr>
            <p:ph idx="1" type="subTitle"/>
          </p:nvPr>
        </p:nvSpPr>
        <p:spPr>
          <a:xfrm>
            <a:off x="342900" y="342900"/>
            <a:ext cx="8458200" cy="85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80" name="Google Shape;480;p39"/>
          <p:cNvSpPr txBox="1"/>
          <p:nvPr>
            <p:ph idx="2" type="body"/>
          </p:nvPr>
        </p:nvSpPr>
        <p:spPr>
          <a:xfrm>
            <a:off x="342656" y="1371600"/>
            <a:ext cx="5226000" cy="50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481" name="Google Shape;481;p39"/>
          <p:cNvSpPr/>
          <p:nvPr/>
        </p:nvSpPr>
        <p:spPr>
          <a:xfrm>
            <a:off x="6099075" y="2062819"/>
            <a:ext cx="2702100" cy="2737800"/>
          </a:xfrm>
          <a:prstGeom prst="roundRect">
            <a:avLst>
              <a:gd fmla="val 7523" name="adj"/>
            </a:avLst>
          </a:prstGeom>
          <a:solidFill>
            <a:srgbClr val="358C8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82" name="Google Shape;482;p39"/>
          <p:cNvSpPr/>
          <p:nvPr/>
        </p:nvSpPr>
        <p:spPr>
          <a:xfrm>
            <a:off x="3220988" y="2062819"/>
            <a:ext cx="2702100" cy="2737800"/>
          </a:xfrm>
          <a:prstGeom prst="roundRect">
            <a:avLst>
              <a:gd fmla="val 7523" name="adj"/>
            </a:avLst>
          </a:prstGeom>
          <a:solidFill>
            <a:srgbClr val="236E6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83" name="Google Shape;483;p39"/>
          <p:cNvSpPr/>
          <p:nvPr/>
        </p:nvSpPr>
        <p:spPr>
          <a:xfrm>
            <a:off x="342900" y="2062819"/>
            <a:ext cx="2702100" cy="2737800"/>
          </a:xfrm>
          <a:prstGeom prst="roundRect">
            <a:avLst>
              <a:gd fmla="val 7523" name="adj"/>
            </a:avLst>
          </a:prstGeom>
          <a:solidFill>
            <a:srgbClr val="0D474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84" name="Google Shape;484;p39"/>
          <p:cNvSpPr txBox="1"/>
          <p:nvPr>
            <p:ph idx="3" type="subTitle"/>
          </p:nvPr>
        </p:nvSpPr>
        <p:spPr>
          <a:xfrm>
            <a:off x="514350" y="2302256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85" name="Google Shape;485;p39"/>
          <p:cNvSpPr txBox="1"/>
          <p:nvPr>
            <p:ph idx="4" type="body"/>
          </p:nvPr>
        </p:nvSpPr>
        <p:spPr>
          <a:xfrm>
            <a:off x="514350" y="3297338"/>
            <a:ext cx="2359200" cy="13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86" name="Google Shape;486;p39"/>
          <p:cNvSpPr txBox="1"/>
          <p:nvPr>
            <p:ph idx="5" type="subTitle"/>
          </p:nvPr>
        </p:nvSpPr>
        <p:spPr>
          <a:xfrm>
            <a:off x="3392438" y="2302256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87" name="Google Shape;487;p39"/>
          <p:cNvSpPr txBox="1"/>
          <p:nvPr>
            <p:ph idx="6" type="body"/>
          </p:nvPr>
        </p:nvSpPr>
        <p:spPr>
          <a:xfrm>
            <a:off x="3392438" y="3297338"/>
            <a:ext cx="2359200" cy="13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88" name="Google Shape;488;p39"/>
          <p:cNvSpPr txBox="1"/>
          <p:nvPr>
            <p:ph idx="7" type="subTitle"/>
          </p:nvPr>
        </p:nvSpPr>
        <p:spPr>
          <a:xfrm>
            <a:off x="6270525" y="2302256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89" name="Google Shape;489;p39"/>
          <p:cNvSpPr txBox="1"/>
          <p:nvPr>
            <p:ph idx="8" type="body"/>
          </p:nvPr>
        </p:nvSpPr>
        <p:spPr>
          <a:xfrm>
            <a:off x="6270525" y="3297338"/>
            <a:ext cx="2359200" cy="13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90" name="Google Shape;490;p39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3 — Misc. (Copy Intro)">
  <p:cSld name="CUSTOM_6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0"/>
          <p:cNvSpPr/>
          <p:nvPr/>
        </p:nvSpPr>
        <p:spPr>
          <a:xfrm>
            <a:off x="0" y="-12319"/>
            <a:ext cx="4005000" cy="515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3" name="Google Shape;493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0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95" name="Google Shape;495;p40"/>
          <p:cNvSpPr txBox="1"/>
          <p:nvPr>
            <p:ph idx="1" type="body"/>
          </p:nvPr>
        </p:nvSpPr>
        <p:spPr>
          <a:xfrm>
            <a:off x="4178794" y="1371600"/>
            <a:ext cx="4622400" cy="342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 sz="1100"/>
            </a:lvl1pPr>
            <a:lvl2pPr indent="-298450" lvl="1" marL="91440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 sz="1100"/>
            </a:lvl2pPr>
            <a:lvl3pPr indent="-298450" lvl="2" marL="137160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 sz="1100"/>
            </a:lvl9pPr>
          </a:lstStyle>
          <a:p/>
        </p:txBody>
      </p:sp>
      <p:sp>
        <p:nvSpPr>
          <p:cNvPr id="496" name="Google Shape;496;p40"/>
          <p:cNvSpPr txBox="1"/>
          <p:nvPr>
            <p:ph idx="2" type="subTitle"/>
          </p:nvPr>
        </p:nvSpPr>
        <p:spPr>
          <a:xfrm>
            <a:off x="342900" y="1371600"/>
            <a:ext cx="3260100" cy="239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97" name="Google Shape;497;p40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1 — Img Only Content (Eight Column Grid)">
  <p:cSld name="Picture with Caption_2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>
            <p:ph idx="2" type="pic"/>
          </p:nvPr>
        </p:nvSpPr>
        <p:spPr>
          <a:xfrm>
            <a:off x="0" y="-14494"/>
            <a:ext cx="9144000" cy="5157900"/>
          </a:xfrm>
          <a:prstGeom prst="rect">
            <a:avLst/>
          </a:prstGeom>
          <a:noFill/>
          <a:ln>
            <a:noFill/>
          </a:ln>
        </p:spPr>
      </p:sp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744925" y="4651275"/>
            <a:ext cx="3056100" cy="14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Montserrat SemiBold"/>
              <a:buChar char="—"/>
              <a:defRPr sz="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79400" lvl="1" marL="9144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800"/>
              <a:buFont typeface="Montserrat SemiBold"/>
              <a:buChar char="–"/>
              <a:defRPr sz="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indent="-279400" lvl="2" marL="13716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800"/>
              <a:buFont typeface="Montserrat SemiBold"/>
              <a:buChar char="-"/>
              <a:defRPr sz="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indent="-279400" lvl="3" marL="18288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800"/>
              <a:buFont typeface="Montserrat SemiBold"/>
              <a:buChar char="-"/>
              <a:defRPr sz="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indent="-279400" lvl="4" marL="22860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800"/>
              <a:buFont typeface="Montserrat SemiBold"/>
              <a:buChar char="-"/>
              <a:defRPr sz="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indent="-279400" lvl="5" marL="2743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800"/>
              <a:buFont typeface="Montserrat SemiBold"/>
              <a:buChar char="-"/>
              <a:defRPr sz="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indent="-279400" lvl="6" marL="32004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800"/>
              <a:buFont typeface="Montserrat SemiBold"/>
              <a:buChar char="-"/>
              <a:defRPr sz="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indent="-279400" lvl="7" marL="36576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800"/>
              <a:buFont typeface="Montserrat SemiBold"/>
              <a:buChar char="-"/>
              <a:defRPr sz="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indent="-279400" lvl="8" marL="4114800" algn="r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SzPts val="800"/>
              <a:buFont typeface="Montserrat SemiBold"/>
              <a:buChar char="-"/>
              <a:defRPr sz="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4">
          <p15:clr>
            <a:srgbClr val="FA7B17"/>
          </p15:clr>
        </p15:guide>
        <p15:guide id="3" pos="1469">
          <p15:clr>
            <a:srgbClr val="FA7B17"/>
          </p15:clr>
        </p15:guide>
        <p15:guide id="4" pos="1577">
          <p15:clr>
            <a:srgbClr val="FA7B17"/>
          </p15:clr>
        </p15:guide>
        <p15:guide id="5" pos="2147">
          <p15:clr>
            <a:srgbClr val="FA7B17"/>
          </p15:clr>
        </p15:guide>
        <p15:guide id="6" pos="2255">
          <p15:clr>
            <a:srgbClr val="FA7B17"/>
          </p15:clr>
        </p15:guide>
        <p15:guide id="7" pos="2825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5">
          <p15:clr>
            <a:srgbClr val="FA7B17"/>
          </p15:clr>
        </p15:guide>
        <p15:guide id="11" pos="4186">
          <p15:clr>
            <a:srgbClr val="FA7B17"/>
          </p15:clr>
        </p15:guide>
        <p15:guide id="12" pos="4294">
          <p15:clr>
            <a:srgbClr val="FA7B17"/>
          </p15:clr>
        </p15:guide>
        <p15:guide id="13" pos="4864">
          <p15:clr>
            <a:srgbClr val="FA7B17"/>
          </p15:clr>
        </p15:guide>
        <p15:guide id="14" pos="4974">
          <p15:clr>
            <a:srgbClr val="FA7B17"/>
          </p15:clr>
        </p15:guide>
        <p15:guide id="15" orient="horz" pos="216">
          <p15:clr>
            <a:srgbClr val="FA7B17"/>
          </p15:clr>
        </p15:guide>
        <p15:guide id="16" pos="215">
          <p15:clr>
            <a:srgbClr val="FA7B17"/>
          </p15:clr>
        </p15:guide>
        <p15:guide id="17" orient="horz" pos="756">
          <p15:clr>
            <a:srgbClr val="FA7B17"/>
          </p15:clr>
        </p15:guide>
        <p15:guide id="18" orient="horz" pos="864">
          <p15:clr>
            <a:srgbClr val="FA7B17"/>
          </p15:clr>
        </p15:guide>
        <p15:guide id="19" orient="horz" pos="3024">
          <p15:clr>
            <a:srgbClr val="FA7B17"/>
          </p15:clr>
        </p15:guide>
        <p15:guide id="20" pos="5544">
          <p15:clr>
            <a:srgbClr val="FA7B17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— Cover Slide (Blue)">
  <p:cSld name="CUSTOM_4">
    <p:bg>
      <p:bgPr>
        <a:solidFill>
          <a:schemeClr val="accent1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1"/>
          <p:cNvSpPr/>
          <p:nvPr>
            <p:ph idx="2" type="pic"/>
          </p:nvPr>
        </p:nvSpPr>
        <p:spPr>
          <a:xfrm>
            <a:off x="0" y="-37"/>
            <a:ext cx="4007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00" name="Google Shape;500;p41"/>
          <p:cNvSpPr txBox="1"/>
          <p:nvPr>
            <p:ph type="title"/>
          </p:nvPr>
        </p:nvSpPr>
        <p:spPr>
          <a:xfrm>
            <a:off x="4178794" y="342900"/>
            <a:ext cx="4622400" cy="4457700"/>
          </a:xfrm>
          <a:prstGeom prst="rect">
            <a:avLst/>
          </a:prstGeom>
        </p:spPr>
        <p:txBody>
          <a:bodyPr anchorCtr="0" anchor="ctr" bIns="0" lIns="0" spcFirstLastPara="1" rIns="0" wrap="square" tIns="6172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500"/>
              <a:buFont typeface="Antonio"/>
              <a:buNone/>
              <a:defRPr b="1" sz="7500">
                <a:solidFill>
                  <a:schemeClr val="accent2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501" name="Google Shape;501;p41"/>
          <p:cNvSpPr/>
          <p:nvPr>
            <p:ph idx="3" type="pic"/>
          </p:nvPr>
        </p:nvSpPr>
        <p:spPr>
          <a:xfrm>
            <a:off x="4178794" y="757350"/>
            <a:ext cx="1556700" cy="6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02" name="Google Shape;502;p41"/>
          <p:cNvSpPr txBox="1"/>
          <p:nvPr/>
        </p:nvSpPr>
        <p:spPr>
          <a:xfrm>
            <a:off x="4832719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</a:t>
            </a:r>
            <a:endParaRPr sz="4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pos="5544">
          <p15:clr>
            <a:srgbClr val="FA7B17"/>
          </p15:clr>
        </p15:guide>
        <p15:guide id="20" orient="horz" pos="3024">
          <p15:clr>
            <a:srgbClr val="FA7B17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— Cover Slide (Purple)">
  <p:cSld name="CUSTOM_4_1">
    <p:bg>
      <p:bgPr>
        <a:solidFill>
          <a:schemeClr val="dk2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2"/>
          <p:cNvSpPr/>
          <p:nvPr>
            <p:ph idx="2" type="pic"/>
          </p:nvPr>
        </p:nvSpPr>
        <p:spPr>
          <a:xfrm>
            <a:off x="0" y="-37"/>
            <a:ext cx="4007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05" name="Google Shape;505;p42"/>
          <p:cNvSpPr txBox="1"/>
          <p:nvPr>
            <p:ph type="title"/>
          </p:nvPr>
        </p:nvSpPr>
        <p:spPr>
          <a:xfrm>
            <a:off x="4178794" y="342900"/>
            <a:ext cx="4622400" cy="4457700"/>
          </a:xfrm>
          <a:prstGeom prst="rect">
            <a:avLst/>
          </a:prstGeom>
        </p:spPr>
        <p:txBody>
          <a:bodyPr anchorCtr="0" anchor="ctr" bIns="0" lIns="0" spcFirstLastPara="1" rIns="0" wrap="square" tIns="6172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500"/>
              <a:buFont typeface="Antonio"/>
              <a:buNone/>
              <a:defRPr b="1" sz="7500">
                <a:solidFill>
                  <a:schemeClr val="lt2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506" name="Google Shape;506;p42"/>
          <p:cNvSpPr/>
          <p:nvPr>
            <p:ph idx="3" type="pic"/>
          </p:nvPr>
        </p:nvSpPr>
        <p:spPr>
          <a:xfrm>
            <a:off x="4178794" y="757350"/>
            <a:ext cx="1556700" cy="6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42"/>
          <p:cNvSpPr txBox="1"/>
          <p:nvPr/>
        </p:nvSpPr>
        <p:spPr>
          <a:xfrm>
            <a:off x="4832719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</a:t>
            </a:r>
            <a:endParaRPr sz="4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pos="5544">
          <p15:clr>
            <a:srgbClr val="FA7B17"/>
          </p15:clr>
        </p15:guide>
        <p15:guide id="20" orient="horz" pos="3024">
          <p15:clr>
            <a:srgbClr val="FA7B17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— Cover Slide (Green)">
  <p:cSld name="CUSTOM_4_1_3">
    <p:bg>
      <p:bgPr>
        <a:solidFill>
          <a:schemeClr val="accent3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3"/>
          <p:cNvSpPr/>
          <p:nvPr>
            <p:ph idx="2" type="pic"/>
          </p:nvPr>
        </p:nvSpPr>
        <p:spPr>
          <a:xfrm>
            <a:off x="0" y="-37"/>
            <a:ext cx="4007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10" name="Google Shape;510;p43"/>
          <p:cNvSpPr txBox="1"/>
          <p:nvPr>
            <p:ph type="title"/>
          </p:nvPr>
        </p:nvSpPr>
        <p:spPr>
          <a:xfrm>
            <a:off x="4178794" y="342900"/>
            <a:ext cx="4622400" cy="4457700"/>
          </a:xfrm>
          <a:prstGeom prst="rect">
            <a:avLst/>
          </a:prstGeom>
        </p:spPr>
        <p:txBody>
          <a:bodyPr anchorCtr="0" anchor="ctr" bIns="0" lIns="0" spcFirstLastPara="1" rIns="0" wrap="square" tIns="6172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500"/>
              <a:buFont typeface="Antonio"/>
              <a:buNone/>
              <a:defRPr b="1" sz="7500">
                <a:solidFill>
                  <a:schemeClr val="accent4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511" name="Google Shape;511;p43"/>
          <p:cNvSpPr/>
          <p:nvPr>
            <p:ph idx="3" type="pic"/>
          </p:nvPr>
        </p:nvSpPr>
        <p:spPr>
          <a:xfrm>
            <a:off x="4178794" y="757350"/>
            <a:ext cx="1556700" cy="6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12" name="Google Shape;512;p43"/>
          <p:cNvSpPr txBox="1"/>
          <p:nvPr/>
        </p:nvSpPr>
        <p:spPr>
          <a:xfrm>
            <a:off x="4832719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</a:t>
            </a:r>
            <a:endParaRPr sz="4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pos="5544">
          <p15:clr>
            <a:srgbClr val="FA7B17"/>
          </p15:clr>
        </p15:guide>
        <p15:guide id="20" orient="horz" pos="3024">
          <p15:clr>
            <a:srgbClr val="FA7B17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4 — Wrap Up Slide (Blue)">
  <p:cSld name="CUSTOM_4_3">
    <p:bg>
      <p:bgPr>
        <a:solidFill>
          <a:schemeClr val="accent1"/>
        </a:soli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4"/>
          <p:cNvSpPr/>
          <p:nvPr>
            <p:ph idx="2" type="pic"/>
          </p:nvPr>
        </p:nvSpPr>
        <p:spPr>
          <a:xfrm>
            <a:off x="5136638" y="-37"/>
            <a:ext cx="4007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15" name="Google Shape;515;p44"/>
          <p:cNvSpPr txBox="1"/>
          <p:nvPr>
            <p:ph type="title"/>
          </p:nvPr>
        </p:nvSpPr>
        <p:spPr>
          <a:xfrm>
            <a:off x="342900" y="342900"/>
            <a:ext cx="4622400" cy="4457700"/>
          </a:xfrm>
          <a:prstGeom prst="rect">
            <a:avLst/>
          </a:prstGeom>
        </p:spPr>
        <p:txBody>
          <a:bodyPr anchorCtr="0" anchor="ctr" bIns="0" lIns="0" spcFirstLastPara="1" rIns="0" wrap="square" tIns="6172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500"/>
              <a:buFont typeface="Antonio"/>
              <a:buNone/>
              <a:defRPr b="1" sz="7500">
                <a:solidFill>
                  <a:schemeClr val="accent2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110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516" name="Google Shape;516;p44"/>
          <p:cNvSpPr/>
          <p:nvPr>
            <p:ph idx="3" type="pic"/>
          </p:nvPr>
        </p:nvSpPr>
        <p:spPr>
          <a:xfrm>
            <a:off x="342900" y="757350"/>
            <a:ext cx="1556700" cy="6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17" name="Google Shape;517;p44"/>
          <p:cNvSpPr txBox="1"/>
          <p:nvPr/>
        </p:nvSpPr>
        <p:spPr>
          <a:xfrm>
            <a:off x="34290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</a:t>
            </a:r>
            <a:endParaRPr sz="4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pos="5544">
          <p15:clr>
            <a:srgbClr val="FA7B17"/>
          </p15:clr>
        </p15:guide>
        <p15:guide id="20" orient="horz" pos="3024">
          <p15:clr>
            <a:srgbClr val="FA7B17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3 — Wrap Up Slide (Purple)">
  <p:cSld name="CUSTOM_4_1_4">
    <p:bg>
      <p:bgPr>
        <a:solidFill>
          <a:schemeClr val="dk2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5"/>
          <p:cNvSpPr/>
          <p:nvPr>
            <p:ph idx="2" type="pic"/>
          </p:nvPr>
        </p:nvSpPr>
        <p:spPr>
          <a:xfrm>
            <a:off x="5136638" y="-37"/>
            <a:ext cx="4007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20" name="Google Shape;520;p45"/>
          <p:cNvSpPr txBox="1"/>
          <p:nvPr>
            <p:ph type="title"/>
          </p:nvPr>
        </p:nvSpPr>
        <p:spPr>
          <a:xfrm>
            <a:off x="342900" y="342900"/>
            <a:ext cx="4622400" cy="4457700"/>
          </a:xfrm>
          <a:prstGeom prst="rect">
            <a:avLst/>
          </a:prstGeom>
        </p:spPr>
        <p:txBody>
          <a:bodyPr anchorCtr="0" anchor="ctr" bIns="0" lIns="0" spcFirstLastPara="1" rIns="0" wrap="square" tIns="6172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500"/>
              <a:buFont typeface="Antonio"/>
              <a:buNone/>
              <a:defRPr b="1" sz="7500">
                <a:solidFill>
                  <a:schemeClr val="lt2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110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521" name="Google Shape;521;p45"/>
          <p:cNvSpPr/>
          <p:nvPr>
            <p:ph idx="3" type="pic"/>
          </p:nvPr>
        </p:nvSpPr>
        <p:spPr>
          <a:xfrm>
            <a:off x="342900" y="757350"/>
            <a:ext cx="1556700" cy="6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22" name="Google Shape;522;p45"/>
          <p:cNvSpPr txBox="1"/>
          <p:nvPr/>
        </p:nvSpPr>
        <p:spPr>
          <a:xfrm>
            <a:off x="34290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</a:t>
            </a:r>
            <a:endParaRPr sz="4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pos="5544">
          <p15:clr>
            <a:srgbClr val="FA7B17"/>
          </p15:clr>
        </p15:guide>
        <p15:guide id="20" orient="horz" pos="3024">
          <p15:clr>
            <a:srgbClr val="FA7B17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5 — Wrap Up Slide (Green)">
  <p:cSld name="CUSTOM_4_1_3_1">
    <p:bg>
      <p:bgPr>
        <a:solidFill>
          <a:schemeClr val="accent3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6"/>
          <p:cNvSpPr/>
          <p:nvPr>
            <p:ph idx="2" type="pic"/>
          </p:nvPr>
        </p:nvSpPr>
        <p:spPr>
          <a:xfrm>
            <a:off x="5136638" y="-37"/>
            <a:ext cx="4007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25" name="Google Shape;525;p46"/>
          <p:cNvSpPr txBox="1"/>
          <p:nvPr>
            <p:ph type="title"/>
          </p:nvPr>
        </p:nvSpPr>
        <p:spPr>
          <a:xfrm>
            <a:off x="342900" y="342900"/>
            <a:ext cx="4622400" cy="4457700"/>
          </a:xfrm>
          <a:prstGeom prst="rect">
            <a:avLst/>
          </a:prstGeom>
        </p:spPr>
        <p:txBody>
          <a:bodyPr anchorCtr="0" anchor="ctr" bIns="0" lIns="0" spcFirstLastPara="1" rIns="0" wrap="square" tIns="6172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500"/>
              <a:buFont typeface="Antonio"/>
              <a:buNone/>
              <a:defRPr b="1" sz="7500">
                <a:solidFill>
                  <a:schemeClr val="accent4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110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526" name="Google Shape;526;p46"/>
          <p:cNvSpPr/>
          <p:nvPr>
            <p:ph idx="3" type="pic"/>
          </p:nvPr>
        </p:nvSpPr>
        <p:spPr>
          <a:xfrm>
            <a:off x="342900" y="757350"/>
            <a:ext cx="1556700" cy="6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27" name="Google Shape;527;p46"/>
          <p:cNvSpPr txBox="1"/>
          <p:nvPr/>
        </p:nvSpPr>
        <p:spPr>
          <a:xfrm>
            <a:off x="34290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</a:t>
            </a:r>
            <a:endParaRPr sz="4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pos="5544">
          <p15:clr>
            <a:srgbClr val="FA7B17"/>
          </p15:clr>
        </p15:guide>
        <p15:guide id="20" orient="horz" pos="3024">
          <p15:clr>
            <a:srgbClr val="FA7B17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— Section Break (Purple)">
  <p:cSld name="CUSTOM_4_2">
    <p:bg>
      <p:bgPr>
        <a:solidFill>
          <a:schemeClr val="lt2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7"/>
          <p:cNvSpPr/>
          <p:nvPr>
            <p:ph idx="2" type="pic"/>
          </p:nvPr>
        </p:nvSpPr>
        <p:spPr>
          <a:xfrm>
            <a:off x="5136638" y="-37"/>
            <a:ext cx="4007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47"/>
          <p:cNvSpPr txBox="1"/>
          <p:nvPr>
            <p:ph type="title"/>
          </p:nvPr>
        </p:nvSpPr>
        <p:spPr>
          <a:xfrm>
            <a:off x="342900" y="342900"/>
            <a:ext cx="4622400" cy="445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ntonio"/>
              <a:buNone/>
              <a:defRPr b="1" sz="7500">
                <a:solidFill>
                  <a:schemeClr val="dk2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531" name="Google Shape;531;p47"/>
          <p:cNvSpPr txBox="1"/>
          <p:nvPr/>
        </p:nvSpPr>
        <p:spPr>
          <a:xfrm>
            <a:off x="4832719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</a:t>
            </a:r>
            <a:endParaRPr sz="4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pos="5544">
          <p15:clr>
            <a:srgbClr val="FA7B17"/>
          </p15:clr>
        </p15:guide>
        <p15:guide id="20" orient="horz" pos="3024">
          <p15:clr>
            <a:srgbClr val="FA7B17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 — Section Break (Blue)">
  <p:cSld name="CUSTOM_4_1_2">
    <p:bg>
      <p:bgPr>
        <a:solidFill>
          <a:schemeClr val="accent2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8"/>
          <p:cNvSpPr/>
          <p:nvPr>
            <p:ph idx="2" type="pic"/>
          </p:nvPr>
        </p:nvSpPr>
        <p:spPr>
          <a:xfrm>
            <a:off x="5136638" y="0"/>
            <a:ext cx="4007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34" name="Google Shape;534;p48"/>
          <p:cNvSpPr txBox="1"/>
          <p:nvPr/>
        </p:nvSpPr>
        <p:spPr>
          <a:xfrm>
            <a:off x="4832719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</a:t>
            </a:r>
            <a:endParaRPr sz="4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35" name="Google Shape;535;p48"/>
          <p:cNvSpPr txBox="1"/>
          <p:nvPr>
            <p:ph type="title"/>
          </p:nvPr>
        </p:nvSpPr>
        <p:spPr>
          <a:xfrm>
            <a:off x="342900" y="342900"/>
            <a:ext cx="4622400" cy="445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0"/>
              <a:buFont typeface="Antonio"/>
              <a:buNone/>
              <a:defRPr b="1" sz="7500">
                <a:solidFill>
                  <a:schemeClr val="accent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pos="5544">
          <p15:clr>
            <a:srgbClr val="FA7B17"/>
          </p15:clr>
        </p15:guide>
        <p15:guide id="20" orient="horz" pos="3024">
          <p15:clr>
            <a:srgbClr val="FA7B17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 — Section Break (Green)">
  <p:cSld name="CUSTOM_4_1_2_1">
    <p:bg>
      <p:bgPr>
        <a:solidFill>
          <a:schemeClr val="accent4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9"/>
          <p:cNvSpPr/>
          <p:nvPr>
            <p:ph idx="2" type="pic"/>
          </p:nvPr>
        </p:nvSpPr>
        <p:spPr>
          <a:xfrm>
            <a:off x="5136638" y="0"/>
            <a:ext cx="4007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38" name="Google Shape;538;p49"/>
          <p:cNvSpPr txBox="1"/>
          <p:nvPr/>
        </p:nvSpPr>
        <p:spPr>
          <a:xfrm>
            <a:off x="4832719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accent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</a:t>
            </a:r>
            <a:endParaRPr sz="400">
              <a:solidFill>
                <a:schemeClr val="accent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39" name="Google Shape;539;p49"/>
          <p:cNvSpPr txBox="1"/>
          <p:nvPr>
            <p:ph type="title"/>
          </p:nvPr>
        </p:nvSpPr>
        <p:spPr>
          <a:xfrm>
            <a:off x="342900" y="342900"/>
            <a:ext cx="4622400" cy="445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500"/>
              <a:buFont typeface="Antonio"/>
              <a:buNone/>
              <a:defRPr b="1" sz="7500">
                <a:solidFill>
                  <a:schemeClr val="accent3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pos="5544">
          <p15:clr>
            <a:srgbClr val="FA7B17"/>
          </p15:clr>
        </p15:guide>
        <p15:guide id="20" orient="horz" pos="3024">
          <p15:clr>
            <a:srgbClr val="FA7B17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— Agenda (Five Items)">
  <p:cSld name="CUSTOM_4_1_1">
    <p:bg>
      <p:bgPr>
        <a:solidFill>
          <a:schemeClr val="lt1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0"/>
          <p:cNvSpPr/>
          <p:nvPr/>
        </p:nvSpPr>
        <p:spPr>
          <a:xfrm>
            <a:off x="0" y="-12319"/>
            <a:ext cx="4485300" cy="515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2" name="Google Shape;542;p50"/>
          <p:cNvCxnSpPr/>
          <p:nvPr/>
        </p:nvCxnSpPr>
        <p:spPr>
          <a:xfrm>
            <a:off x="4656581" y="1234427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3" name="Google Shape;543;p50"/>
          <p:cNvCxnSpPr/>
          <p:nvPr/>
        </p:nvCxnSpPr>
        <p:spPr>
          <a:xfrm>
            <a:off x="4656581" y="2125955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4" name="Google Shape;544;p50"/>
          <p:cNvCxnSpPr/>
          <p:nvPr/>
        </p:nvCxnSpPr>
        <p:spPr>
          <a:xfrm>
            <a:off x="4656581" y="3017482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45" name="Google Shape;54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50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47" name="Google Shape;547;p50"/>
          <p:cNvSpPr txBox="1"/>
          <p:nvPr>
            <p:ph type="title"/>
          </p:nvPr>
        </p:nvSpPr>
        <p:spPr>
          <a:xfrm>
            <a:off x="342900" y="342900"/>
            <a:ext cx="4148700" cy="445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ntonio"/>
              <a:buNone/>
              <a:defRPr b="1" sz="750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548" name="Google Shape;548;p50"/>
          <p:cNvSpPr txBox="1"/>
          <p:nvPr>
            <p:ph idx="1" type="subTitle"/>
          </p:nvPr>
        </p:nvSpPr>
        <p:spPr>
          <a:xfrm>
            <a:off x="4656581" y="342900"/>
            <a:ext cx="912300" cy="8916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ntonio Medium"/>
              <a:buNone/>
              <a:defRPr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9" name="Google Shape;549;p50"/>
          <p:cNvSpPr txBox="1"/>
          <p:nvPr>
            <p:ph idx="2" type="subTitle"/>
          </p:nvPr>
        </p:nvSpPr>
        <p:spPr>
          <a:xfrm>
            <a:off x="5733638" y="342900"/>
            <a:ext cx="3067800" cy="89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0" name="Google Shape;550;p50"/>
          <p:cNvSpPr txBox="1"/>
          <p:nvPr>
            <p:ph idx="3" type="subTitle"/>
          </p:nvPr>
        </p:nvSpPr>
        <p:spPr>
          <a:xfrm>
            <a:off x="4656581" y="1234427"/>
            <a:ext cx="912300" cy="8916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ntonio Medium"/>
              <a:buNone/>
              <a:defRPr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1" name="Google Shape;551;p50"/>
          <p:cNvSpPr txBox="1"/>
          <p:nvPr>
            <p:ph idx="4" type="subTitle"/>
          </p:nvPr>
        </p:nvSpPr>
        <p:spPr>
          <a:xfrm>
            <a:off x="5733638" y="1234427"/>
            <a:ext cx="3067800" cy="89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2" name="Google Shape;552;p50"/>
          <p:cNvSpPr txBox="1"/>
          <p:nvPr>
            <p:ph idx="5" type="subTitle"/>
          </p:nvPr>
        </p:nvSpPr>
        <p:spPr>
          <a:xfrm>
            <a:off x="4656581" y="2125955"/>
            <a:ext cx="912300" cy="8916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ntonio Medium"/>
              <a:buNone/>
              <a:defRPr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3" name="Google Shape;553;p50"/>
          <p:cNvSpPr txBox="1"/>
          <p:nvPr>
            <p:ph idx="6" type="subTitle"/>
          </p:nvPr>
        </p:nvSpPr>
        <p:spPr>
          <a:xfrm>
            <a:off x="5733638" y="2125955"/>
            <a:ext cx="3067800" cy="89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4" name="Google Shape;554;p50"/>
          <p:cNvSpPr txBox="1"/>
          <p:nvPr>
            <p:ph idx="7" type="subTitle"/>
          </p:nvPr>
        </p:nvSpPr>
        <p:spPr>
          <a:xfrm>
            <a:off x="4656581" y="3017482"/>
            <a:ext cx="912300" cy="8916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ntonio Medium"/>
              <a:buNone/>
              <a:defRPr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5" name="Google Shape;555;p50"/>
          <p:cNvSpPr txBox="1"/>
          <p:nvPr>
            <p:ph idx="8" type="subTitle"/>
          </p:nvPr>
        </p:nvSpPr>
        <p:spPr>
          <a:xfrm>
            <a:off x="5733638" y="3017482"/>
            <a:ext cx="3067800" cy="89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556" name="Google Shape;556;p50"/>
          <p:cNvCxnSpPr/>
          <p:nvPr/>
        </p:nvCxnSpPr>
        <p:spPr>
          <a:xfrm>
            <a:off x="4656581" y="3909023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7" name="Google Shape;557;p50"/>
          <p:cNvSpPr txBox="1"/>
          <p:nvPr>
            <p:ph idx="9" type="subTitle"/>
          </p:nvPr>
        </p:nvSpPr>
        <p:spPr>
          <a:xfrm>
            <a:off x="4656581" y="3909023"/>
            <a:ext cx="912300" cy="8916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ntonio Medium"/>
              <a:buNone/>
              <a:defRPr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8" name="Google Shape;558;p50"/>
          <p:cNvSpPr txBox="1"/>
          <p:nvPr>
            <p:ph idx="13" type="subTitle"/>
          </p:nvPr>
        </p:nvSpPr>
        <p:spPr>
          <a:xfrm>
            <a:off x="5733638" y="3909023"/>
            <a:ext cx="3067800" cy="89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9" name="Google Shape;559;p50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5">
          <p15:clr>
            <a:srgbClr val="FA7B17"/>
          </p15:clr>
        </p15:guide>
        <p15:guide id="3" pos="1467">
          <p15:clr>
            <a:srgbClr val="FA7B17"/>
          </p15:clr>
        </p15:guide>
        <p15:guide id="4" pos="1576">
          <p15:clr>
            <a:srgbClr val="FA7B17"/>
          </p15:clr>
        </p15:guide>
        <p15:guide id="5" pos="2147">
          <p15:clr>
            <a:srgbClr val="FA7B17"/>
          </p15:clr>
        </p15:guide>
        <p15:guide id="6" pos="2256">
          <p15:clr>
            <a:srgbClr val="FA7B17"/>
          </p15:clr>
        </p15:guide>
        <p15:guide id="7" pos="2827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6">
          <p15:clr>
            <a:srgbClr val="FA7B17"/>
          </p15:clr>
        </p15:guide>
        <p15:guide id="11" pos="4188">
          <p15:clr>
            <a:srgbClr val="FA7B17"/>
          </p15:clr>
        </p15:guide>
        <p15:guide id="12" pos="4297">
          <p15:clr>
            <a:srgbClr val="FA7B17"/>
          </p15:clr>
        </p15:guide>
        <p15:guide id="13" pos="4869">
          <p15:clr>
            <a:srgbClr val="FA7B17"/>
          </p15:clr>
        </p15:guide>
        <p15:guide id="14" pos="4977">
          <p15:clr>
            <a:srgbClr val="FA7B17"/>
          </p15:clr>
        </p15:guide>
        <p15:guide id="15" pos="216">
          <p15:clr>
            <a:srgbClr val="FA7B17"/>
          </p15:clr>
        </p15:guide>
        <p15:guide id="16" orient="horz" pos="216">
          <p15:clr>
            <a:srgbClr val="FA7B17"/>
          </p15:clr>
        </p15:guide>
        <p15:guide id="17" pos="5544">
          <p15:clr>
            <a:srgbClr val="FA7B17"/>
          </p15:clr>
        </p15:guide>
        <p15:guide id="18" orient="horz" pos="3024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 — Comparison Page (Four Elements)">
  <p:cSld name="Picture with Caption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4656581" y="342900"/>
            <a:ext cx="1988700" cy="4457700"/>
          </a:xfrm>
          <a:prstGeom prst="roundRect">
            <a:avLst>
              <a:gd fmla="val 9828" name="adj"/>
            </a:avLst>
          </a:prstGeom>
          <a:solidFill>
            <a:srgbClr val="6E579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4828031" y="5823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828031" y="15774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9" name="Google Shape;39;p6"/>
          <p:cNvSpPr/>
          <p:nvPr/>
        </p:nvSpPr>
        <p:spPr>
          <a:xfrm>
            <a:off x="342900" y="342900"/>
            <a:ext cx="1988700" cy="4457700"/>
          </a:xfrm>
          <a:prstGeom prst="roundRect">
            <a:avLst>
              <a:gd fmla="val 9828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0" name="Google Shape;40;p6"/>
          <p:cNvSpPr txBox="1"/>
          <p:nvPr>
            <p:ph idx="3" type="subTitle"/>
          </p:nvPr>
        </p:nvSpPr>
        <p:spPr>
          <a:xfrm>
            <a:off x="514350" y="5823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514350" y="15774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2503163" y="342900"/>
            <a:ext cx="1988700" cy="4457700"/>
          </a:xfrm>
          <a:prstGeom prst="roundRect">
            <a:avLst>
              <a:gd fmla="val 9828" name="adj"/>
            </a:avLst>
          </a:prstGeom>
          <a:solidFill>
            <a:srgbClr val="45357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6" name="Google Shape;46;p6"/>
          <p:cNvSpPr/>
          <p:nvPr/>
        </p:nvSpPr>
        <p:spPr>
          <a:xfrm>
            <a:off x="6816844" y="342900"/>
            <a:ext cx="1988700" cy="4457700"/>
          </a:xfrm>
          <a:prstGeom prst="roundRect">
            <a:avLst>
              <a:gd fmla="val 9828" name="adj"/>
            </a:avLst>
          </a:prstGeom>
          <a:solidFill>
            <a:srgbClr val="8D72B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7" name="Google Shape;47;p6"/>
          <p:cNvSpPr/>
          <p:nvPr>
            <p:ph idx="5" type="pic"/>
          </p:nvPr>
        </p:nvSpPr>
        <p:spPr>
          <a:xfrm rot="10800000">
            <a:off x="342975" y="2587688"/>
            <a:ext cx="1988700" cy="2213100"/>
          </a:xfrm>
          <a:prstGeom prst="round2SameRect">
            <a:avLst>
              <a:gd fmla="val 9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48" name="Google Shape;48;p6"/>
          <p:cNvSpPr txBox="1"/>
          <p:nvPr>
            <p:ph idx="6" type="subTitle"/>
          </p:nvPr>
        </p:nvSpPr>
        <p:spPr>
          <a:xfrm>
            <a:off x="2674613" y="5823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7" type="body"/>
          </p:nvPr>
        </p:nvSpPr>
        <p:spPr>
          <a:xfrm>
            <a:off x="2674613" y="15774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8" type="subTitle"/>
          </p:nvPr>
        </p:nvSpPr>
        <p:spPr>
          <a:xfrm>
            <a:off x="6988294" y="5823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" name="Google Shape;51;p6"/>
          <p:cNvSpPr/>
          <p:nvPr>
            <p:ph idx="9" type="pic"/>
          </p:nvPr>
        </p:nvSpPr>
        <p:spPr>
          <a:xfrm rot="10800000">
            <a:off x="2503238" y="2587688"/>
            <a:ext cx="1988700" cy="2213100"/>
          </a:xfrm>
          <a:prstGeom prst="round2SameRect">
            <a:avLst>
              <a:gd fmla="val 9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52" name="Google Shape;52;p6"/>
          <p:cNvSpPr/>
          <p:nvPr>
            <p:ph idx="13" type="pic"/>
          </p:nvPr>
        </p:nvSpPr>
        <p:spPr>
          <a:xfrm rot="10800000">
            <a:off x="4656656" y="2587688"/>
            <a:ext cx="1988700" cy="2213100"/>
          </a:xfrm>
          <a:prstGeom prst="round2SameRect">
            <a:avLst>
              <a:gd fmla="val 9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53" name="Google Shape;53;p6"/>
          <p:cNvSpPr/>
          <p:nvPr>
            <p:ph idx="14" type="pic"/>
          </p:nvPr>
        </p:nvSpPr>
        <p:spPr>
          <a:xfrm rot="10800000">
            <a:off x="6816900" y="2587688"/>
            <a:ext cx="1988700" cy="2213100"/>
          </a:xfrm>
          <a:prstGeom prst="round2SameRect">
            <a:avLst>
              <a:gd fmla="val 9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54" name="Google Shape;54;p6"/>
          <p:cNvSpPr txBox="1"/>
          <p:nvPr>
            <p:ph idx="15" type="body"/>
          </p:nvPr>
        </p:nvSpPr>
        <p:spPr>
          <a:xfrm>
            <a:off x="6988294" y="15774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4">
          <p15:clr>
            <a:srgbClr val="FA7B17"/>
          </p15:clr>
        </p15:guide>
        <p15:guide id="3" pos="1469">
          <p15:clr>
            <a:srgbClr val="FA7B17"/>
          </p15:clr>
        </p15:guide>
        <p15:guide id="4" pos="1577">
          <p15:clr>
            <a:srgbClr val="FA7B17"/>
          </p15:clr>
        </p15:guide>
        <p15:guide id="5" pos="2147">
          <p15:clr>
            <a:srgbClr val="FA7B17"/>
          </p15:clr>
        </p15:guide>
        <p15:guide id="6" pos="2255">
          <p15:clr>
            <a:srgbClr val="FA7B17"/>
          </p15:clr>
        </p15:guide>
        <p15:guide id="7" pos="2825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5">
          <p15:clr>
            <a:srgbClr val="FA7B17"/>
          </p15:clr>
        </p15:guide>
        <p15:guide id="11" pos="4186">
          <p15:clr>
            <a:srgbClr val="FA7B17"/>
          </p15:clr>
        </p15:guide>
        <p15:guide id="12" pos="4294">
          <p15:clr>
            <a:srgbClr val="FA7B17"/>
          </p15:clr>
        </p15:guide>
        <p15:guide id="13" pos="4864">
          <p15:clr>
            <a:srgbClr val="FA7B17"/>
          </p15:clr>
        </p15:guide>
        <p15:guide id="14" pos="4974">
          <p15:clr>
            <a:srgbClr val="FA7B17"/>
          </p15:clr>
        </p15:guide>
        <p15:guide id="15" orient="horz" pos="216">
          <p15:clr>
            <a:srgbClr val="FA7B17"/>
          </p15:clr>
        </p15:guide>
        <p15:guide id="16" pos="215">
          <p15:clr>
            <a:srgbClr val="FA7B17"/>
          </p15:clr>
        </p15:guide>
        <p15:guide id="17" orient="horz" pos="756">
          <p15:clr>
            <a:srgbClr val="FA7B17"/>
          </p15:clr>
        </p15:guide>
        <p15:guide id="18" orient="horz" pos="864">
          <p15:clr>
            <a:srgbClr val="FA7B17"/>
          </p15:clr>
        </p15:guide>
        <p15:guide id="19" orient="horz" pos="3024">
          <p15:clr>
            <a:srgbClr val="FA7B17"/>
          </p15:clr>
        </p15:guide>
        <p15:guide id="20" pos="5544">
          <p15:clr>
            <a:srgbClr val="FA7B17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— Agenda (Four Items)">
  <p:cSld name="CUSTOM_4_1_1_1">
    <p:bg>
      <p:bgPr>
        <a:solidFill>
          <a:schemeClr val="lt1"/>
        </a:solid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1"/>
          <p:cNvSpPr/>
          <p:nvPr/>
        </p:nvSpPr>
        <p:spPr>
          <a:xfrm>
            <a:off x="0" y="-12319"/>
            <a:ext cx="4485300" cy="515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2" name="Google Shape;562;p51"/>
          <p:cNvCxnSpPr/>
          <p:nvPr/>
        </p:nvCxnSpPr>
        <p:spPr>
          <a:xfrm>
            <a:off x="4656581" y="1457325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3" name="Google Shape;563;p51"/>
          <p:cNvCxnSpPr/>
          <p:nvPr/>
        </p:nvCxnSpPr>
        <p:spPr>
          <a:xfrm>
            <a:off x="4656581" y="2571750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4" name="Google Shape;564;p51"/>
          <p:cNvCxnSpPr/>
          <p:nvPr/>
        </p:nvCxnSpPr>
        <p:spPr>
          <a:xfrm>
            <a:off x="4656581" y="3686175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65" name="Google Shape;565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51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67" name="Google Shape;567;p51"/>
          <p:cNvSpPr txBox="1"/>
          <p:nvPr>
            <p:ph idx="1" type="subTitle"/>
          </p:nvPr>
        </p:nvSpPr>
        <p:spPr>
          <a:xfrm>
            <a:off x="4656581" y="342900"/>
            <a:ext cx="912300" cy="11145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ntonio Medium"/>
              <a:buNone/>
              <a:defRPr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8" name="Google Shape;568;p51"/>
          <p:cNvSpPr txBox="1"/>
          <p:nvPr>
            <p:ph idx="2" type="subTitle"/>
          </p:nvPr>
        </p:nvSpPr>
        <p:spPr>
          <a:xfrm>
            <a:off x="5733638" y="342900"/>
            <a:ext cx="3067800" cy="111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9" name="Google Shape;569;p51"/>
          <p:cNvSpPr txBox="1"/>
          <p:nvPr>
            <p:ph idx="3" type="subTitle"/>
          </p:nvPr>
        </p:nvSpPr>
        <p:spPr>
          <a:xfrm>
            <a:off x="4656581" y="1457325"/>
            <a:ext cx="912300" cy="11145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ntonio Medium"/>
              <a:buNone/>
              <a:defRPr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0" name="Google Shape;570;p51"/>
          <p:cNvSpPr txBox="1"/>
          <p:nvPr>
            <p:ph idx="4" type="subTitle"/>
          </p:nvPr>
        </p:nvSpPr>
        <p:spPr>
          <a:xfrm>
            <a:off x="5733638" y="1457325"/>
            <a:ext cx="3067800" cy="111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1" name="Google Shape;571;p51"/>
          <p:cNvSpPr txBox="1"/>
          <p:nvPr>
            <p:ph idx="5" type="subTitle"/>
          </p:nvPr>
        </p:nvSpPr>
        <p:spPr>
          <a:xfrm>
            <a:off x="4656581" y="2571750"/>
            <a:ext cx="912300" cy="11145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ntonio Medium"/>
              <a:buNone/>
              <a:defRPr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2" name="Google Shape;572;p51"/>
          <p:cNvSpPr txBox="1"/>
          <p:nvPr>
            <p:ph idx="6" type="subTitle"/>
          </p:nvPr>
        </p:nvSpPr>
        <p:spPr>
          <a:xfrm>
            <a:off x="5733638" y="2571750"/>
            <a:ext cx="3067800" cy="111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3" name="Google Shape;573;p51"/>
          <p:cNvSpPr txBox="1"/>
          <p:nvPr>
            <p:ph idx="7" type="subTitle"/>
          </p:nvPr>
        </p:nvSpPr>
        <p:spPr>
          <a:xfrm>
            <a:off x="4656581" y="3686175"/>
            <a:ext cx="912300" cy="11145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ntonio Medium"/>
              <a:buNone/>
              <a:defRPr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4" name="Google Shape;574;p51"/>
          <p:cNvSpPr txBox="1"/>
          <p:nvPr>
            <p:ph idx="8" type="subTitle"/>
          </p:nvPr>
        </p:nvSpPr>
        <p:spPr>
          <a:xfrm>
            <a:off x="5733638" y="3686175"/>
            <a:ext cx="3067800" cy="111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5" name="Google Shape;575;p51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6" name="Google Shape;576;p51"/>
          <p:cNvSpPr txBox="1"/>
          <p:nvPr>
            <p:ph type="title"/>
          </p:nvPr>
        </p:nvSpPr>
        <p:spPr>
          <a:xfrm>
            <a:off x="342900" y="342900"/>
            <a:ext cx="4148700" cy="445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ntonio"/>
              <a:buNone/>
              <a:defRPr b="1" sz="750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5">
          <p15:clr>
            <a:srgbClr val="FA7B17"/>
          </p15:clr>
        </p15:guide>
        <p15:guide id="3" pos="1467">
          <p15:clr>
            <a:srgbClr val="FA7B17"/>
          </p15:clr>
        </p15:guide>
        <p15:guide id="4" pos="1576">
          <p15:clr>
            <a:srgbClr val="FA7B17"/>
          </p15:clr>
        </p15:guide>
        <p15:guide id="5" pos="2147">
          <p15:clr>
            <a:srgbClr val="FA7B17"/>
          </p15:clr>
        </p15:guide>
        <p15:guide id="6" pos="2256">
          <p15:clr>
            <a:srgbClr val="FA7B17"/>
          </p15:clr>
        </p15:guide>
        <p15:guide id="7" pos="2827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6">
          <p15:clr>
            <a:srgbClr val="FA7B17"/>
          </p15:clr>
        </p15:guide>
        <p15:guide id="11" pos="4188">
          <p15:clr>
            <a:srgbClr val="FA7B17"/>
          </p15:clr>
        </p15:guide>
        <p15:guide id="12" pos="4297">
          <p15:clr>
            <a:srgbClr val="FA7B17"/>
          </p15:clr>
        </p15:guide>
        <p15:guide id="13" pos="4869">
          <p15:clr>
            <a:srgbClr val="FA7B17"/>
          </p15:clr>
        </p15:guide>
        <p15:guide id="14" pos="4977">
          <p15:clr>
            <a:srgbClr val="FA7B17"/>
          </p15:clr>
        </p15:guide>
        <p15:guide id="15" pos="216">
          <p15:clr>
            <a:srgbClr val="FA7B17"/>
          </p15:clr>
        </p15:guide>
        <p15:guide id="16" orient="horz" pos="216">
          <p15:clr>
            <a:srgbClr val="FA7B17"/>
          </p15:clr>
        </p15:guide>
        <p15:guide id="17" pos="5544">
          <p15:clr>
            <a:srgbClr val="FA7B17"/>
          </p15:clr>
        </p15:guide>
        <p15:guide id="18" orient="horz" pos="3024">
          <p15:clr>
            <a:srgbClr val="FA7B17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— Agenda (Three Items)">
  <p:cSld name="CUSTOM_4_1_1_1_2">
    <p:bg>
      <p:bgPr>
        <a:solidFill>
          <a:schemeClr val="lt1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2"/>
          <p:cNvSpPr/>
          <p:nvPr/>
        </p:nvSpPr>
        <p:spPr>
          <a:xfrm>
            <a:off x="0" y="-12319"/>
            <a:ext cx="4485300" cy="515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79" name="Google Shape;579;p52"/>
          <p:cNvCxnSpPr/>
          <p:nvPr/>
        </p:nvCxnSpPr>
        <p:spPr>
          <a:xfrm>
            <a:off x="4656581" y="1828800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0" name="Google Shape;580;p52"/>
          <p:cNvCxnSpPr/>
          <p:nvPr/>
        </p:nvCxnSpPr>
        <p:spPr>
          <a:xfrm>
            <a:off x="4656581" y="3314700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81" name="Google Shape;581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52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83" name="Google Shape;583;p52"/>
          <p:cNvSpPr txBox="1"/>
          <p:nvPr>
            <p:ph idx="1" type="subTitle"/>
          </p:nvPr>
        </p:nvSpPr>
        <p:spPr>
          <a:xfrm>
            <a:off x="4656581" y="342900"/>
            <a:ext cx="912300" cy="14859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ntonio Medium"/>
              <a:buNone/>
              <a:defRPr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4" name="Google Shape;584;p52"/>
          <p:cNvSpPr txBox="1"/>
          <p:nvPr>
            <p:ph idx="2" type="subTitle"/>
          </p:nvPr>
        </p:nvSpPr>
        <p:spPr>
          <a:xfrm>
            <a:off x="5733638" y="342900"/>
            <a:ext cx="3067800" cy="148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5" name="Google Shape;585;p52"/>
          <p:cNvSpPr txBox="1"/>
          <p:nvPr>
            <p:ph idx="3" type="subTitle"/>
          </p:nvPr>
        </p:nvSpPr>
        <p:spPr>
          <a:xfrm>
            <a:off x="4656581" y="1828800"/>
            <a:ext cx="912300" cy="14859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ntonio Medium"/>
              <a:buNone/>
              <a:defRPr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6" name="Google Shape;586;p52"/>
          <p:cNvSpPr txBox="1"/>
          <p:nvPr>
            <p:ph idx="4" type="subTitle"/>
          </p:nvPr>
        </p:nvSpPr>
        <p:spPr>
          <a:xfrm>
            <a:off x="5733638" y="1828800"/>
            <a:ext cx="3067800" cy="148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7" name="Google Shape;587;p52"/>
          <p:cNvSpPr txBox="1"/>
          <p:nvPr>
            <p:ph idx="5" type="subTitle"/>
          </p:nvPr>
        </p:nvSpPr>
        <p:spPr>
          <a:xfrm>
            <a:off x="4656581" y="3314700"/>
            <a:ext cx="912300" cy="14859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ntonio Medium"/>
              <a:buNone/>
              <a:defRPr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8" name="Google Shape;588;p52"/>
          <p:cNvSpPr txBox="1"/>
          <p:nvPr>
            <p:ph idx="6" type="subTitle"/>
          </p:nvPr>
        </p:nvSpPr>
        <p:spPr>
          <a:xfrm>
            <a:off x="5733638" y="3314700"/>
            <a:ext cx="3067800" cy="148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9" name="Google Shape;589;p52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0" name="Google Shape;590;p52"/>
          <p:cNvSpPr txBox="1"/>
          <p:nvPr>
            <p:ph type="title"/>
          </p:nvPr>
        </p:nvSpPr>
        <p:spPr>
          <a:xfrm>
            <a:off x="342900" y="342900"/>
            <a:ext cx="4148700" cy="445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ntonio"/>
              <a:buNone/>
              <a:defRPr b="1" sz="750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5">
          <p15:clr>
            <a:srgbClr val="FA7B17"/>
          </p15:clr>
        </p15:guide>
        <p15:guide id="3" pos="1467">
          <p15:clr>
            <a:srgbClr val="FA7B17"/>
          </p15:clr>
        </p15:guide>
        <p15:guide id="4" pos="1576">
          <p15:clr>
            <a:srgbClr val="FA7B17"/>
          </p15:clr>
        </p15:guide>
        <p15:guide id="5" pos="2147">
          <p15:clr>
            <a:srgbClr val="FA7B17"/>
          </p15:clr>
        </p15:guide>
        <p15:guide id="6" pos="2256">
          <p15:clr>
            <a:srgbClr val="FA7B17"/>
          </p15:clr>
        </p15:guide>
        <p15:guide id="7" pos="2827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6">
          <p15:clr>
            <a:srgbClr val="FA7B17"/>
          </p15:clr>
        </p15:guide>
        <p15:guide id="11" pos="4188">
          <p15:clr>
            <a:srgbClr val="FA7B17"/>
          </p15:clr>
        </p15:guide>
        <p15:guide id="12" pos="4297">
          <p15:clr>
            <a:srgbClr val="FA7B17"/>
          </p15:clr>
        </p15:guide>
        <p15:guide id="13" pos="4869">
          <p15:clr>
            <a:srgbClr val="FA7B17"/>
          </p15:clr>
        </p15:guide>
        <p15:guide id="14" pos="4977">
          <p15:clr>
            <a:srgbClr val="FA7B17"/>
          </p15:clr>
        </p15:guide>
        <p15:guide id="15" pos="216">
          <p15:clr>
            <a:srgbClr val="FA7B17"/>
          </p15:clr>
        </p15:guide>
        <p15:guide id="16" orient="horz" pos="216">
          <p15:clr>
            <a:srgbClr val="FA7B17"/>
          </p15:clr>
        </p15:guide>
        <p15:guide id="17" pos="5544">
          <p15:clr>
            <a:srgbClr val="FA7B17"/>
          </p15:clr>
        </p15:guide>
        <p15:guide id="18" orient="horz" pos="3024">
          <p15:clr>
            <a:srgbClr val="FA7B17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 — Contents (Five Items)">
  <p:cSld name="CUSTOM_4_1_1_1_2_1">
    <p:bg>
      <p:bgPr>
        <a:solidFill>
          <a:schemeClr val="lt1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3"/>
          <p:cNvSpPr/>
          <p:nvPr/>
        </p:nvSpPr>
        <p:spPr>
          <a:xfrm>
            <a:off x="0" y="-12319"/>
            <a:ext cx="4485300" cy="515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3" name="Google Shape;593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53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595" name="Google Shape;595;p53"/>
          <p:cNvCxnSpPr/>
          <p:nvPr/>
        </p:nvCxnSpPr>
        <p:spPr>
          <a:xfrm>
            <a:off x="4656581" y="1234472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6" name="Google Shape;596;p53"/>
          <p:cNvCxnSpPr/>
          <p:nvPr/>
        </p:nvCxnSpPr>
        <p:spPr>
          <a:xfrm>
            <a:off x="4656581" y="2126044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7" name="Google Shape;597;p53"/>
          <p:cNvCxnSpPr/>
          <p:nvPr/>
        </p:nvCxnSpPr>
        <p:spPr>
          <a:xfrm>
            <a:off x="4656581" y="3017615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8" name="Google Shape;598;p53"/>
          <p:cNvSpPr txBox="1"/>
          <p:nvPr>
            <p:ph idx="1" type="subTitle"/>
          </p:nvPr>
        </p:nvSpPr>
        <p:spPr>
          <a:xfrm>
            <a:off x="4656581" y="342900"/>
            <a:ext cx="912300" cy="8916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99" name="Google Shape;599;p53"/>
          <p:cNvSpPr txBox="1"/>
          <p:nvPr>
            <p:ph idx="2" type="subTitle"/>
          </p:nvPr>
        </p:nvSpPr>
        <p:spPr>
          <a:xfrm>
            <a:off x="5733638" y="342900"/>
            <a:ext cx="3067800" cy="89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0" name="Google Shape;600;p53"/>
          <p:cNvSpPr txBox="1"/>
          <p:nvPr>
            <p:ph idx="3" type="subTitle"/>
          </p:nvPr>
        </p:nvSpPr>
        <p:spPr>
          <a:xfrm>
            <a:off x="4656581" y="1234472"/>
            <a:ext cx="912300" cy="8916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SzPts val="3600"/>
              <a:buFont typeface="Antonio Light"/>
              <a:buNone/>
              <a:defRPr sz="3600">
                <a:latin typeface="Antonio Light"/>
                <a:ea typeface="Antonio Light"/>
                <a:cs typeface="Antonio Light"/>
                <a:sym typeface="Antonio Light"/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SzPts val="3600"/>
              <a:buFont typeface="Antonio Light"/>
              <a:buNone/>
              <a:defRPr sz="3600">
                <a:latin typeface="Antonio Light"/>
                <a:ea typeface="Antonio Light"/>
                <a:cs typeface="Antonio Light"/>
                <a:sym typeface="Antonio Light"/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SzPts val="3600"/>
              <a:buFont typeface="Antonio Light"/>
              <a:buNone/>
              <a:defRPr sz="3600">
                <a:latin typeface="Antonio Light"/>
                <a:ea typeface="Antonio Light"/>
                <a:cs typeface="Antonio Light"/>
                <a:sym typeface="Antonio Light"/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SzPts val="3600"/>
              <a:buFont typeface="Antonio Light"/>
              <a:buNone/>
              <a:defRPr sz="3600">
                <a:latin typeface="Antonio Light"/>
                <a:ea typeface="Antonio Light"/>
                <a:cs typeface="Antonio Light"/>
                <a:sym typeface="Antonio Light"/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SzPts val="3600"/>
              <a:buFont typeface="Antonio Light"/>
              <a:buNone/>
              <a:defRPr sz="3600">
                <a:latin typeface="Antonio Light"/>
                <a:ea typeface="Antonio Light"/>
                <a:cs typeface="Antonio Light"/>
                <a:sym typeface="Antonio Light"/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SzPts val="3600"/>
              <a:buFont typeface="Antonio Light"/>
              <a:buNone/>
              <a:defRPr sz="3600">
                <a:latin typeface="Antonio Light"/>
                <a:ea typeface="Antonio Light"/>
                <a:cs typeface="Antonio Light"/>
                <a:sym typeface="Antonio Light"/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SzPts val="3600"/>
              <a:buFont typeface="Antonio Light"/>
              <a:buNone/>
              <a:defRPr sz="3600">
                <a:latin typeface="Antonio Light"/>
                <a:ea typeface="Antonio Light"/>
                <a:cs typeface="Antonio Light"/>
                <a:sym typeface="Antonio Light"/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SzPts val="3600"/>
              <a:buFont typeface="Antonio Light"/>
              <a:buNone/>
              <a:defRPr sz="3600">
                <a:latin typeface="Antonio Light"/>
                <a:ea typeface="Antonio Light"/>
                <a:cs typeface="Antonio Light"/>
                <a:sym typeface="Antonio Light"/>
              </a:defRPr>
            </a:lvl9pPr>
          </a:lstStyle>
          <a:p/>
        </p:txBody>
      </p:sp>
      <p:sp>
        <p:nvSpPr>
          <p:cNvPr id="601" name="Google Shape;601;p53"/>
          <p:cNvSpPr txBox="1"/>
          <p:nvPr>
            <p:ph idx="4" type="subTitle"/>
          </p:nvPr>
        </p:nvSpPr>
        <p:spPr>
          <a:xfrm>
            <a:off x="5733638" y="1234472"/>
            <a:ext cx="3067800" cy="89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2" name="Google Shape;602;p53"/>
          <p:cNvSpPr txBox="1"/>
          <p:nvPr>
            <p:ph idx="5" type="subTitle"/>
          </p:nvPr>
        </p:nvSpPr>
        <p:spPr>
          <a:xfrm>
            <a:off x="4656581" y="2126044"/>
            <a:ext cx="912300" cy="8916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9pPr>
          </a:lstStyle>
          <a:p/>
        </p:txBody>
      </p:sp>
      <p:sp>
        <p:nvSpPr>
          <p:cNvPr id="603" name="Google Shape;603;p53"/>
          <p:cNvSpPr txBox="1"/>
          <p:nvPr>
            <p:ph idx="6" type="subTitle"/>
          </p:nvPr>
        </p:nvSpPr>
        <p:spPr>
          <a:xfrm>
            <a:off x="5733638" y="2126044"/>
            <a:ext cx="3067800" cy="89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4" name="Google Shape;604;p53"/>
          <p:cNvSpPr txBox="1"/>
          <p:nvPr>
            <p:ph idx="7" type="subTitle"/>
          </p:nvPr>
        </p:nvSpPr>
        <p:spPr>
          <a:xfrm>
            <a:off x="4656581" y="3017615"/>
            <a:ext cx="912300" cy="8916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9pPr>
          </a:lstStyle>
          <a:p/>
        </p:txBody>
      </p:sp>
      <p:sp>
        <p:nvSpPr>
          <p:cNvPr id="605" name="Google Shape;605;p53"/>
          <p:cNvSpPr txBox="1"/>
          <p:nvPr>
            <p:ph idx="8" type="subTitle"/>
          </p:nvPr>
        </p:nvSpPr>
        <p:spPr>
          <a:xfrm>
            <a:off x="5733638" y="3017615"/>
            <a:ext cx="3067800" cy="89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606" name="Google Shape;606;p53"/>
          <p:cNvCxnSpPr/>
          <p:nvPr/>
        </p:nvCxnSpPr>
        <p:spPr>
          <a:xfrm>
            <a:off x="4656581" y="3909172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7" name="Google Shape;607;p53"/>
          <p:cNvSpPr txBox="1"/>
          <p:nvPr>
            <p:ph idx="9" type="subTitle"/>
          </p:nvPr>
        </p:nvSpPr>
        <p:spPr>
          <a:xfrm>
            <a:off x="4656581" y="3909172"/>
            <a:ext cx="912300" cy="8916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9pPr>
          </a:lstStyle>
          <a:p/>
        </p:txBody>
      </p:sp>
      <p:sp>
        <p:nvSpPr>
          <p:cNvPr id="608" name="Google Shape;608;p53"/>
          <p:cNvSpPr txBox="1"/>
          <p:nvPr>
            <p:ph idx="13" type="subTitle"/>
          </p:nvPr>
        </p:nvSpPr>
        <p:spPr>
          <a:xfrm>
            <a:off x="5733638" y="3909172"/>
            <a:ext cx="3067800" cy="89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9" name="Google Shape;609;p53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0" name="Google Shape;610;p53"/>
          <p:cNvSpPr txBox="1"/>
          <p:nvPr>
            <p:ph type="title"/>
          </p:nvPr>
        </p:nvSpPr>
        <p:spPr>
          <a:xfrm>
            <a:off x="342900" y="342900"/>
            <a:ext cx="4148700" cy="445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ntonio"/>
              <a:buNone/>
              <a:defRPr b="1" sz="750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5">
          <p15:clr>
            <a:srgbClr val="FA7B17"/>
          </p15:clr>
        </p15:guide>
        <p15:guide id="3" pos="1467">
          <p15:clr>
            <a:srgbClr val="FA7B17"/>
          </p15:clr>
        </p15:guide>
        <p15:guide id="4" pos="1576">
          <p15:clr>
            <a:srgbClr val="FA7B17"/>
          </p15:clr>
        </p15:guide>
        <p15:guide id="5" pos="2147">
          <p15:clr>
            <a:srgbClr val="FA7B17"/>
          </p15:clr>
        </p15:guide>
        <p15:guide id="6" pos="2256">
          <p15:clr>
            <a:srgbClr val="FA7B17"/>
          </p15:clr>
        </p15:guide>
        <p15:guide id="7" pos="2827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6">
          <p15:clr>
            <a:srgbClr val="FA7B17"/>
          </p15:clr>
        </p15:guide>
        <p15:guide id="11" pos="4188">
          <p15:clr>
            <a:srgbClr val="FA7B17"/>
          </p15:clr>
        </p15:guide>
        <p15:guide id="12" pos="4297">
          <p15:clr>
            <a:srgbClr val="FA7B17"/>
          </p15:clr>
        </p15:guide>
        <p15:guide id="13" pos="4869">
          <p15:clr>
            <a:srgbClr val="FA7B17"/>
          </p15:clr>
        </p15:guide>
        <p15:guide id="14" pos="4977">
          <p15:clr>
            <a:srgbClr val="FA7B17"/>
          </p15:clr>
        </p15:guide>
        <p15:guide id="15" pos="216">
          <p15:clr>
            <a:srgbClr val="FA7B17"/>
          </p15:clr>
        </p15:guide>
        <p15:guide id="16" orient="horz" pos="216">
          <p15:clr>
            <a:srgbClr val="FA7B17"/>
          </p15:clr>
        </p15:guide>
        <p15:guide id="17" pos="5544">
          <p15:clr>
            <a:srgbClr val="FA7B17"/>
          </p15:clr>
        </p15:guide>
        <p15:guide id="18" orient="horz" pos="3024">
          <p15:clr>
            <a:srgbClr val="FA7B17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— Contents (Four Sections)">
  <p:cSld name="CUSTOM_4_1_1_1_1">
    <p:bg>
      <p:bgPr>
        <a:solidFill>
          <a:schemeClr val="lt1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4"/>
          <p:cNvSpPr/>
          <p:nvPr/>
        </p:nvSpPr>
        <p:spPr>
          <a:xfrm>
            <a:off x="0" y="-12319"/>
            <a:ext cx="4485300" cy="515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3" name="Google Shape;613;p54"/>
          <p:cNvCxnSpPr/>
          <p:nvPr/>
        </p:nvCxnSpPr>
        <p:spPr>
          <a:xfrm>
            <a:off x="4656581" y="1457325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4" name="Google Shape;614;p54"/>
          <p:cNvCxnSpPr/>
          <p:nvPr/>
        </p:nvCxnSpPr>
        <p:spPr>
          <a:xfrm>
            <a:off x="4656581" y="2571750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5" name="Google Shape;615;p54"/>
          <p:cNvCxnSpPr/>
          <p:nvPr/>
        </p:nvCxnSpPr>
        <p:spPr>
          <a:xfrm>
            <a:off x="4656581" y="3686175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16" name="Google Shape;616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54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18" name="Google Shape;618;p54"/>
          <p:cNvSpPr txBox="1"/>
          <p:nvPr>
            <p:ph idx="1" type="subTitle"/>
          </p:nvPr>
        </p:nvSpPr>
        <p:spPr>
          <a:xfrm>
            <a:off x="4656581" y="342900"/>
            <a:ext cx="912300" cy="11145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9" name="Google Shape;619;p54"/>
          <p:cNvSpPr txBox="1"/>
          <p:nvPr>
            <p:ph idx="2" type="subTitle"/>
          </p:nvPr>
        </p:nvSpPr>
        <p:spPr>
          <a:xfrm>
            <a:off x="5733638" y="342900"/>
            <a:ext cx="3067800" cy="111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0" name="Google Shape;620;p54"/>
          <p:cNvSpPr txBox="1"/>
          <p:nvPr>
            <p:ph idx="3" type="subTitle"/>
          </p:nvPr>
        </p:nvSpPr>
        <p:spPr>
          <a:xfrm>
            <a:off x="4656581" y="1457325"/>
            <a:ext cx="912300" cy="11145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9pPr>
          </a:lstStyle>
          <a:p/>
        </p:txBody>
      </p:sp>
      <p:sp>
        <p:nvSpPr>
          <p:cNvPr id="621" name="Google Shape;621;p54"/>
          <p:cNvSpPr txBox="1"/>
          <p:nvPr>
            <p:ph idx="4" type="subTitle"/>
          </p:nvPr>
        </p:nvSpPr>
        <p:spPr>
          <a:xfrm>
            <a:off x="5733638" y="1457325"/>
            <a:ext cx="3067800" cy="111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2" name="Google Shape;622;p54"/>
          <p:cNvSpPr txBox="1"/>
          <p:nvPr>
            <p:ph idx="5" type="subTitle"/>
          </p:nvPr>
        </p:nvSpPr>
        <p:spPr>
          <a:xfrm>
            <a:off x="4656581" y="2571750"/>
            <a:ext cx="912300" cy="11145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9pPr>
          </a:lstStyle>
          <a:p/>
        </p:txBody>
      </p:sp>
      <p:sp>
        <p:nvSpPr>
          <p:cNvPr id="623" name="Google Shape;623;p54"/>
          <p:cNvSpPr txBox="1"/>
          <p:nvPr>
            <p:ph idx="6" type="subTitle"/>
          </p:nvPr>
        </p:nvSpPr>
        <p:spPr>
          <a:xfrm>
            <a:off x="5733638" y="2571750"/>
            <a:ext cx="3067800" cy="111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4" name="Google Shape;624;p54"/>
          <p:cNvSpPr txBox="1"/>
          <p:nvPr>
            <p:ph idx="7" type="subTitle"/>
          </p:nvPr>
        </p:nvSpPr>
        <p:spPr>
          <a:xfrm>
            <a:off x="4656581" y="3686175"/>
            <a:ext cx="912300" cy="11145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9pPr>
          </a:lstStyle>
          <a:p/>
        </p:txBody>
      </p:sp>
      <p:sp>
        <p:nvSpPr>
          <p:cNvPr id="625" name="Google Shape;625;p54"/>
          <p:cNvSpPr txBox="1"/>
          <p:nvPr>
            <p:ph idx="8" type="subTitle"/>
          </p:nvPr>
        </p:nvSpPr>
        <p:spPr>
          <a:xfrm>
            <a:off x="5733638" y="3686175"/>
            <a:ext cx="3067800" cy="111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6" name="Google Shape;626;p54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7" name="Google Shape;627;p54"/>
          <p:cNvSpPr txBox="1"/>
          <p:nvPr>
            <p:ph type="title"/>
          </p:nvPr>
        </p:nvSpPr>
        <p:spPr>
          <a:xfrm>
            <a:off x="342900" y="342900"/>
            <a:ext cx="4148700" cy="445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ntonio"/>
              <a:buNone/>
              <a:defRPr b="1" sz="750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5">
          <p15:clr>
            <a:srgbClr val="FA7B17"/>
          </p15:clr>
        </p15:guide>
        <p15:guide id="3" pos="1467">
          <p15:clr>
            <a:srgbClr val="FA7B17"/>
          </p15:clr>
        </p15:guide>
        <p15:guide id="4" pos="1576">
          <p15:clr>
            <a:srgbClr val="FA7B17"/>
          </p15:clr>
        </p15:guide>
        <p15:guide id="5" pos="2147">
          <p15:clr>
            <a:srgbClr val="FA7B17"/>
          </p15:clr>
        </p15:guide>
        <p15:guide id="6" pos="2256">
          <p15:clr>
            <a:srgbClr val="FA7B17"/>
          </p15:clr>
        </p15:guide>
        <p15:guide id="7" pos="2827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6">
          <p15:clr>
            <a:srgbClr val="FA7B17"/>
          </p15:clr>
        </p15:guide>
        <p15:guide id="11" pos="4188">
          <p15:clr>
            <a:srgbClr val="FA7B17"/>
          </p15:clr>
        </p15:guide>
        <p15:guide id="12" pos="4297">
          <p15:clr>
            <a:srgbClr val="FA7B17"/>
          </p15:clr>
        </p15:guide>
        <p15:guide id="13" pos="4869">
          <p15:clr>
            <a:srgbClr val="FA7B17"/>
          </p15:clr>
        </p15:guide>
        <p15:guide id="14" pos="4977">
          <p15:clr>
            <a:srgbClr val="FA7B17"/>
          </p15:clr>
        </p15:guide>
        <p15:guide id="15" pos="216">
          <p15:clr>
            <a:srgbClr val="FA7B17"/>
          </p15:clr>
        </p15:guide>
        <p15:guide id="16" orient="horz" pos="216">
          <p15:clr>
            <a:srgbClr val="FA7B17"/>
          </p15:clr>
        </p15:guide>
        <p15:guide id="17" pos="5544">
          <p15:clr>
            <a:srgbClr val="FA7B17"/>
          </p15:clr>
        </p15:guide>
        <p15:guide id="18" orient="horz" pos="3024">
          <p15:clr>
            <a:srgbClr val="FA7B17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— Contents (Three Sections)">
  <p:cSld name="CUSTOM_4_1_1_1_1_1">
    <p:bg>
      <p:bgPr>
        <a:solidFill>
          <a:schemeClr val="lt1"/>
        </a:solidFill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5"/>
          <p:cNvSpPr/>
          <p:nvPr/>
        </p:nvSpPr>
        <p:spPr>
          <a:xfrm>
            <a:off x="0" y="-12319"/>
            <a:ext cx="4485300" cy="515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0" name="Google Shape;630;p55"/>
          <p:cNvCxnSpPr/>
          <p:nvPr/>
        </p:nvCxnSpPr>
        <p:spPr>
          <a:xfrm>
            <a:off x="4656581" y="1828800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1" name="Google Shape;631;p55"/>
          <p:cNvCxnSpPr/>
          <p:nvPr/>
        </p:nvCxnSpPr>
        <p:spPr>
          <a:xfrm>
            <a:off x="4656581" y="3314700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32" name="Google Shape;63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55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34" name="Google Shape;634;p55"/>
          <p:cNvSpPr txBox="1"/>
          <p:nvPr>
            <p:ph idx="1" type="subTitle"/>
          </p:nvPr>
        </p:nvSpPr>
        <p:spPr>
          <a:xfrm>
            <a:off x="4656581" y="342900"/>
            <a:ext cx="912300" cy="14859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5" name="Google Shape;635;p55"/>
          <p:cNvSpPr txBox="1"/>
          <p:nvPr>
            <p:ph idx="2" type="subTitle"/>
          </p:nvPr>
        </p:nvSpPr>
        <p:spPr>
          <a:xfrm>
            <a:off x="5733638" y="342900"/>
            <a:ext cx="3067800" cy="148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6" name="Google Shape;636;p55"/>
          <p:cNvSpPr txBox="1"/>
          <p:nvPr>
            <p:ph idx="3" type="subTitle"/>
          </p:nvPr>
        </p:nvSpPr>
        <p:spPr>
          <a:xfrm>
            <a:off x="4656581" y="1828800"/>
            <a:ext cx="912300" cy="14859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9pPr>
          </a:lstStyle>
          <a:p/>
        </p:txBody>
      </p:sp>
      <p:sp>
        <p:nvSpPr>
          <p:cNvPr id="637" name="Google Shape;637;p55"/>
          <p:cNvSpPr txBox="1"/>
          <p:nvPr>
            <p:ph idx="4" type="subTitle"/>
          </p:nvPr>
        </p:nvSpPr>
        <p:spPr>
          <a:xfrm>
            <a:off x="5733638" y="1828800"/>
            <a:ext cx="3067800" cy="148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8" name="Google Shape;638;p55"/>
          <p:cNvSpPr txBox="1"/>
          <p:nvPr>
            <p:ph idx="5" type="subTitle"/>
          </p:nvPr>
        </p:nvSpPr>
        <p:spPr>
          <a:xfrm>
            <a:off x="4656581" y="3314700"/>
            <a:ext cx="912300" cy="14859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9pPr>
          </a:lstStyle>
          <a:p/>
        </p:txBody>
      </p:sp>
      <p:sp>
        <p:nvSpPr>
          <p:cNvPr id="639" name="Google Shape;639;p55"/>
          <p:cNvSpPr txBox="1"/>
          <p:nvPr>
            <p:ph idx="6" type="subTitle"/>
          </p:nvPr>
        </p:nvSpPr>
        <p:spPr>
          <a:xfrm>
            <a:off x="5733638" y="3314700"/>
            <a:ext cx="3067800" cy="148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0" name="Google Shape;640;p55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1" name="Google Shape;641;p55"/>
          <p:cNvSpPr txBox="1"/>
          <p:nvPr>
            <p:ph type="title"/>
          </p:nvPr>
        </p:nvSpPr>
        <p:spPr>
          <a:xfrm>
            <a:off x="342900" y="342900"/>
            <a:ext cx="4148700" cy="445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ntonio"/>
              <a:buNone/>
              <a:defRPr b="1" sz="750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5">
          <p15:clr>
            <a:srgbClr val="FA7B17"/>
          </p15:clr>
        </p15:guide>
        <p15:guide id="3" pos="1467">
          <p15:clr>
            <a:srgbClr val="FA7B17"/>
          </p15:clr>
        </p15:guide>
        <p15:guide id="4" pos="1576">
          <p15:clr>
            <a:srgbClr val="FA7B17"/>
          </p15:clr>
        </p15:guide>
        <p15:guide id="5" pos="2147">
          <p15:clr>
            <a:srgbClr val="FA7B17"/>
          </p15:clr>
        </p15:guide>
        <p15:guide id="6" pos="2256">
          <p15:clr>
            <a:srgbClr val="FA7B17"/>
          </p15:clr>
        </p15:guide>
        <p15:guide id="7" pos="2827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6">
          <p15:clr>
            <a:srgbClr val="FA7B17"/>
          </p15:clr>
        </p15:guide>
        <p15:guide id="11" pos="4188">
          <p15:clr>
            <a:srgbClr val="FA7B17"/>
          </p15:clr>
        </p15:guide>
        <p15:guide id="12" pos="4297">
          <p15:clr>
            <a:srgbClr val="FA7B17"/>
          </p15:clr>
        </p15:guide>
        <p15:guide id="13" pos="4869">
          <p15:clr>
            <a:srgbClr val="FA7B17"/>
          </p15:clr>
        </p15:guide>
        <p15:guide id="14" pos="4977">
          <p15:clr>
            <a:srgbClr val="FA7B17"/>
          </p15:clr>
        </p15:guide>
        <p15:guide id="15" pos="216">
          <p15:clr>
            <a:srgbClr val="FA7B17"/>
          </p15:clr>
        </p15:guide>
        <p15:guide id="16" orient="horz" pos="216">
          <p15:clr>
            <a:srgbClr val="FA7B17"/>
          </p15:clr>
        </p15:guide>
        <p15:guide id="17" pos="5544">
          <p15:clr>
            <a:srgbClr val="FA7B17"/>
          </p15:clr>
        </p15:guide>
        <p15:guide id="18" orient="horz" pos="3024">
          <p15:clr>
            <a:srgbClr val="FA7B17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— Template Notes">
  <p:cSld name="CUSTOM_5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56"/>
          <p:cNvSpPr txBox="1"/>
          <p:nvPr>
            <p:ph type="title"/>
          </p:nvPr>
        </p:nvSpPr>
        <p:spPr>
          <a:xfrm>
            <a:off x="342900" y="342900"/>
            <a:ext cx="8458200" cy="445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500"/>
              <a:buFont typeface="Montserrat Black"/>
              <a:buNone/>
              <a:defRPr sz="105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 — Purple Desktop+Mobile Mockup (Right)">
  <p:cSld name="CUSTOM_10_1_1_2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57"/>
          <p:cNvGrpSpPr/>
          <p:nvPr/>
        </p:nvGrpSpPr>
        <p:grpSpPr>
          <a:xfrm>
            <a:off x="2956156" y="-268568"/>
            <a:ext cx="8414646" cy="5548644"/>
            <a:chOff x="934131" y="-1443325"/>
            <a:chExt cx="14286326" cy="9417251"/>
          </a:xfrm>
        </p:grpSpPr>
        <p:pic>
          <p:nvPicPr>
            <p:cNvPr id="646" name="Google Shape;646;p57"/>
            <p:cNvPicPr preferRelativeResize="0"/>
            <p:nvPr/>
          </p:nvPicPr>
          <p:blipFill rotWithShape="1">
            <a:blip r:embed="rId2">
              <a:alphaModFix/>
            </a:blip>
            <a:srcRect b="0" l="5149" r="5149" t="0"/>
            <a:stretch/>
          </p:blipFill>
          <p:spPr>
            <a:xfrm>
              <a:off x="934131" y="-1443325"/>
              <a:ext cx="14286326" cy="9417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7" name="Google Shape;647;p57"/>
            <p:cNvPicPr preferRelativeResize="0"/>
            <p:nvPr/>
          </p:nvPicPr>
          <p:blipFill rotWithShape="1">
            <a:blip r:embed="rId3">
              <a:alphaModFix/>
            </a:blip>
            <a:srcRect b="10" l="0" r="0" t="20"/>
            <a:stretch/>
          </p:blipFill>
          <p:spPr>
            <a:xfrm>
              <a:off x="4460794" y="907975"/>
              <a:ext cx="7228600" cy="4548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48" name="Google Shape;648;p57"/>
          <p:cNvPicPr preferRelativeResize="0"/>
          <p:nvPr/>
        </p:nvPicPr>
        <p:blipFill rotWithShape="1">
          <a:blip r:embed="rId4">
            <a:alphaModFix/>
          </a:blip>
          <a:srcRect b="110" l="0" r="0" t="110"/>
          <a:stretch/>
        </p:blipFill>
        <p:spPr>
          <a:xfrm>
            <a:off x="1103792" y="769567"/>
            <a:ext cx="5726531" cy="3377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57"/>
          <p:cNvSpPr txBox="1"/>
          <p:nvPr>
            <p:ph idx="1" type="body"/>
          </p:nvPr>
        </p:nvSpPr>
        <p:spPr>
          <a:xfrm>
            <a:off x="340913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651" name="Google Shape;651;p57"/>
          <p:cNvSpPr txBox="1"/>
          <p:nvPr>
            <p:ph idx="2" type="subTitle"/>
          </p:nvPr>
        </p:nvSpPr>
        <p:spPr>
          <a:xfrm>
            <a:off x="342209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652" name="Google Shape;652;p57"/>
          <p:cNvSpPr/>
          <p:nvPr>
            <p:ph idx="3" type="pic"/>
          </p:nvPr>
        </p:nvSpPr>
        <p:spPr>
          <a:xfrm>
            <a:off x="5032625" y="1398349"/>
            <a:ext cx="4258500" cy="2399100"/>
          </a:xfrm>
          <a:prstGeom prst="rect">
            <a:avLst/>
          </a:prstGeom>
          <a:noFill/>
          <a:ln>
            <a:noFill/>
          </a:ln>
        </p:spPr>
      </p:sp>
      <p:pic>
        <p:nvPicPr>
          <p:cNvPr id="653" name="Google Shape;653;p57"/>
          <p:cNvPicPr preferRelativeResize="0"/>
          <p:nvPr/>
        </p:nvPicPr>
        <p:blipFill rotWithShape="1">
          <a:blip r:embed="rId6">
            <a:alphaModFix/>
          </a:blip>
          <a:srcRect b="239" l="0" r="0" t="229"/>
          <a:stretch/>
        </p:blipFill>
        <p:spPr>
          <a:xfrm>
            <a:off x="3275657" y="958995"/>
            <a:ext cx="1382100" cy="2976900"/>
          </a:xfrm>
          <a:prstGeom prst="roundRect">
            <a:avLst>
              <a:gd fmla="val 11703" name="adj"/>
            </a:avLst>
          </a:prstGeom>
          <a:noFill/>
          <a:ln>
            <a:noFill/>
          </a:ln>
        </p:spPr>
      </p:pic>
      <p:sp>
        <p:nvSpPr>
          <p:cNvPr id="654" name="Google Shape;654;p57"/>
          <p:cNvSpPr/>
          <p:nvPr>
            <p:ph idx="4" type="pic"/>
          </p:nvPr>
        </p:nvSpPr>
        <p:spPr>
          <a:xfrm>
            <a:off x="3275658" y="1106651"/>
            <a:ext cx="1382100" cy="2829300"/>
          </a:xfrm>
          <a:prstGeom prst="round2SameRect">
            <a:avLst>
              <a:gd fmla="val 0" name="adj1"/>
              <a:gd fmla="val 11611" name="adj2"/>
            </a:avLst>
          </a:prstGeom>
          <a:noFill/>
          <a:ln>
            <a:noFill/>
          </a:ln>
        </p:spPr>
      </p:sp>
      <p:sp>
        <p:nvSpPr>
          <p:cNvPr id="655" name="Google Shape;655;p57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56" name="Google Shape;656;p57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7" name="Google Shape;657;p57"/>
          <p:cNvPicPr preferRelativeResize="0"/>
          <p:nvPr/>
        </p:nvPicPr>
        <p:blipFill rotWithShape="1">
          <a:blip r:embed="rId4">
            <a:alphaModFix/>
          </a:blip>
          <a:srcRect b="100000" l="43478" r="43478" t="9252"/>
          <a:stretch/>
        </p:blipFill>
        <p:spPr>
          <a:xfrm flipH="1" rot="10800000">
            <a:off x="3593576" y="765789"/>
            <a:ext cx="747000" cy="313200"/>
          </a:xfrm>
          <a:prstGeom prst="round2SameRect">
            <a:avLst>
              <a:gd fmla="val 32438" name="adj1"/>
              <a:gd fmla="val 0" name="adj2"/>
            </a:avLst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 — Purple Desktop+Mobile Mockup (Left)">
  <p:cSld name="CUSTOM_10_1_1_2_1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oogle Shape;659;p58"/>
          <p:cNvGrpSpPr/>
          <p:nvPr/>
        </p:nvGrpSpPr>
        <p:grpSpPr>
          <a:xfrm>
            <a:off x="-2253197" y="-268568"/>
            <a:ext cx="8414646" cy="5548644"/>
            <a:chOff x="934131" y="-1443325"/>
            <a:chExt cx="14286326" cy="9417251"/>
          </a:xfrm>
        </p:grpSpPr>
        <p:pic>
          <p:nvPicPr>
            <p:cNvPr id="660" name="Google Shape;660;p58"/>
            <p:cNvPicPr preferRelativeResize="0"/>
            <p:nvPr/>
          </p:nvPicPr>
          <p:blipFill rotWithShape="1">
            <a:blip r:embed="rId2">
              <a:alphaModFix/>
            </a:blip>
            <a:srcRect b="0" l="5149" r="5149" t="0"/>
            <a:stretch/>
          </p:blipFill>
          <p:spPr>
            <a:xfrm>
              <a:off x="934131" y="-1443325"/>
              <a:ext cx="14286326" cy="9417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1" name="Google Shape;661;p58"/>
            <p:cNvPicPr preferRelativeResize="0"/>
            <p:nvPr/>
          </p:nvPicPr>
          <p:blipFill rotWithShape="1">
            <a:blip r:embed="rId3">
              <a:alphaModFix/>
            </a:blip>
            <a:srcRect b="10" l="0" r="0" t="20"/>
            <a:stretch/>
          </p:blipFill>
          <p:spPr>
            <a:xfrm>
              <a:off x="4460794" y="907975"/>
              <a:ext cx="7228600" cy="4548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62" name="Google Shape;662;p58"/>
          <p:cNvPicPr preferRelativeResize="0"/>
          <p:nvPr/>
        </p:nvPicPr>
        <p:blipFill rotWithShape="1">
          <a:blip r:embed="rId4">
            <a:alphaModFix/>
          </a:blip>
          <a:srcRect b="110" l="0" r="0" t="110"/>
          <a:stretch/>
        </p:blipFill>
        <p:spPr>
          <a:xfrm>
            <a:off x="2316803" y="769567"/>
            <a:ext cx="5726536" cy="337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58"/>
          <p:cNvSpPr txBox="1"/>
          <p:nvPr>
            <p:ph idx="1" type="body"/>
          </p:nvPr>
        </p:nvSpPr>
        <p:spPr>
          <a:xfrm>
            <a:off x="6096769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665" name="Google Shape;665;p58"/>
          <p:cNvSpPr txBox="1"/>
          <p:nvPr>
            <p:ph idx="2" type="subTitle"/>
          </p:nvPr>
        </p:nvSpPr>
        <p:spPr>
          <a:xfrm>
            <a:off x="6098065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666" name="Google Shape;666;p58"/>
          <p:cNvSpPr/>
          <p:nvPr>
            <p:ph idx="3" type="pic"/>
          </p:nvPr>
        </p:nvSpPr>
        <p:spPr>
          <a:xfrm>
            <a:off x="-175656" y="1398349"/>
            <a:ext cx="4258500" cy="2399100"/>
          </a:xfrm>
          <a:prstGeom prst="rect">
            <a:avLst/>
          </a:prstGeom>
          <a:noFill/>
          <a:ln>
            <a:noFill/>
          </a:ln>
        </p:spPr>
      </p:sp>
      <p:pic>
        <p:nvPicPr>
          <p:cNvPr id="667" name="Google Shape;667;p58"/>
          <p:cNvPicPr preferRelativeResize="0"/>
          <p:nvPr/>
        </p:nvPicPr>
        <p:blipFill rotWithShape="1">
          <a:blip r:embed="rId6">
            <a:alphaModFix/>
          </a:blip>
          <a:srcRect b="239" l="0" r="0" t="229"/>
          <a:stretch/>
        </p:blipFill>
        <p:spPr>
          <a:xfrm>
            <a:off x="4488669" y="958995"/>
            <a:ext cx="1382100" cy="2976900"/>
          </a:xfrm>
          <a:prstGeom prst="roundRect">
            <a:avLst>
              <a:gd fmla="val 11703" name="adj"/>
            </a:avLst>
          </a:prstGeom>
          <a:noFill/>
          <a:ln>
            <a:noFill/>
          </a:ln>
        </p:spPr>
      </p:pic>
      <p:sp>
        <p:nvSpPr>
          <p:cNvPr id="668" name="Google Shape;668;p58"/>
          <p:cNvSpPr/>
          <p:nvPr>
            <p:ph idx="4" type="pic"/>
          </p:nvPr>
        </p:nvSpPr>
        <p:spPr>
          <a:xfrm>
            <a:off x="4488670" y="1106651"/>
            <a:ext cx="1382100" cy="2829300"/>
          </a:xfrm>
          <a:prstGeom prst="round2SameRect">
            <a:avLst>
              <a:gd fmla="val 0" name="adj1"/>
              <a:gd fmla="val 11611" name="adj2"/>
            </a:avLst>
          </a:prstGeom>
          <a:noFill/>
          <a:ln>
            <a:noFill/>
          </a:ln>
        </p:spPr>
      </p:sp>
      <p:sp>
        <p:nvSpPr>
          <p:cNvPr id="669" name="Google Shape;669;p58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70" name="Google Shape;670;p58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1" name="Google Shape;671;p58"/>
          <p:cNvPicPr preferRelativeResize="0"/>
          <p:nvPr/>
        </p:nvPicPr>
        <p:blipFill rotWithShape="1">
          <a:blip r:embed="rId4">
            <a:alphaModFix/>
          </a:blip>
          <a:srcRect b="100000" l="43478" r="43478" t="9252"/>
          <a:stretch/>
        </p:blipFill>
        <p:spPr>
          <a:xfrm flipH="1" rot="10800000">
            <a:off x="4806587" y="765789"/>
            <a:ext cx="747000" cy="313200"/>
          </a:xfrm>
          <a:prstGeom prst="round2SameRect">
            <a:avLst>
              <a:gd fmla="val 32438" name="adj1"/>
              <a:gd fmla="val 0" name="adj2"/>
            </a:avLst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 — Blue Desktop+Mobile Mockup (Right)">
  <p:cSld name="CUSTOM_10_1_1_2_2"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59"/>
          <p:cNvPicPr preferRelativeResize="0"/>
          <p:nvPr/>
        </p:nvPicPr>
        <p:blipFill rotWithShape="1">
          <a:blip r:embed="rId2">
            <a:alphaModFix/>
          </a:blip>
          <a:srcRect b="110" l="0" r="0" t="110"/>
          <a:stretch/>
        </p:blipFill>
        <p:spPr>
          <a:xfrm>
            <a:off x="1103894" y="765742"/>
            <a:ext cx="5726433" cy="33810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4" name="Google Shape;674;p59"/>
          <p:cNvGrpSpPr/>
          <p:nvPr/>
        </p:nvGrpSpPr>
        <p:grpSpPr>
          <a:xfrm>
            <a:off x="2956156" y="-268568"/>
            <a:ext cx="8414646" cy="5548644"/>
            <a:chOff x="934131" y="-1443325"/>
            <a:chExt cx="14286326" cy="9417251"/>
          </a:xfrm>
        </p:grpSpPr>
        <p:pic>
          <p:nvPicPr>
            <p:cNvPr id="675" name="Google Shape;675;p59"/>
            <p:cNvPicPr preferRelativeResize="0"/>
            <p:nvPr/>
          </p:nvPicPr>
          <p:blipFill rotWithShape="1">
            <a:blip r:embed="rId3">
              <a:alphaModFix/>
            </a:blip>
            <a:srcRect b="0" l="5149" r="5149" t="0"/>
            <a:stretch/>
          </p:blipFill>
          <p:spPr>
            <a:xfrm>
              <a:off x="934131" y="-1443325"/>
              <a:ext cx="14286326" cy="9417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6" name="Google Shape;676;p59"/>
            <p:cNvPicPr preferRelativeResize="0"/>
            <p:nvPr/>
          </p:nvPicPr>
          <p:blipFill rotWithShape="1">
            <a:blip r:embed="rId4">
              <a:alphaModFix/>
            </a:blip>
            <a:srcRect b="10" l="0" r="0" t="20"/>
            <a:stretch/>
          </p:blipFill>
          <p:spPr>
            <a:xfrm>
              <a:off x="4460794" y="907975"/>
              <a:ext cx="7228600" cy="4548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77" name="Google Shape;677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59"/>
          <p:cNvSpPr txBox="1"/>
          <p:nvPr>
            <p:ph idx="1" type="body"/>
          </p:nvPr>
        </p:nvSpPr>
        <p:spPr>
          <a:xfrm>
            <a:off x="340913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679" name="Google Shape;679;p59"/>
          <p:cNvSpPr txBox="1"/>
          <p:nvPr>
            <p:ph idx="2" type="subTitle"/>
          </p:nvPr>
        </p:nvSpPr>
        <p:spPr>
          <a:xfrm>
            <a:off x="342209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680" name="Google Shape;680;p59"/>
          <p:cNvSpPr/>
          <p:nvPr>
            <p:ph idx="3" type="pic"/>
          </p:nvPr>
        </p:nvSpPr>
        <p:spPr>
          <a:xfrm>
            <a:off x="5032625" y="1398349"/>
            <a:ext cx="4258500" cy="2399100"/>
          </a:xfrm>
          <a:prstGeom prst="rect">
            <a:avLst/>
          </a:prstGeom>
          <a:noFill/>
          <a:ln>
            <a:noFill/>
          </a:ln>
        </p:spPr>
      </p:sp>
      <p:pic>
        <p:nvPicPr>
          <p:cNvPr id="681" name="Google Shape;681;p59"/>
          <p:cNvPicPr preferRelativeResize="0"/>
          <p:nvPr/>
        </p:nvPicPr>
        <p:blipFill rotWithShape="1">
          <a:blip r:embed="rId6">
            <a:alphaModFix/>
          </a:blip>
          <a:srcRect b="239" l="0" r="0" t="229"/>
          <a:stretch/>
        </p:blipFill>
        <p:spPr>
          <a:xfrm>
            <a:off x="3275657" y="958995"/>
            <a:ext cx="1382100" cy="2976900"/>
          </a:xfrm>
          <a:prstGeom prst="roundRect">
            <a:avLst>
              <a:gd fmla="val 11703" name="adj"/>
            </a:avLst>
          </a:prstGeom>
          <a:noFill/>
          <a:ln>
            <a:noFill/>
          </a:ln>
        </p:spPr>
      </p:pic>
      <p:sp>
        <p:nvSpPr>
          <p:cNvPr id="682" name="Google Shape;682;p59"/>
          <p:cNvSpPr/>
          <p:nvPr>
            <p:ph idx="4" type="pic"/>
          </p:nvPr>
        </p:nvSpPr>
        <p:spPr>
          <a:xfrm>
            <a:off x="3275658" y="1106651"/>
            <a:ext cx="1382100" cy="2829300"/>
          </a:xfrm>
          <a:prstGeom prst="round2SameRect">
            <a:avLst>
              <a:gd fmla="val 0" name="adj1"/>
              <a:gd fmla="val 11611" name="adj2"/>
            </a:avLst>
          </a:prstGeom>
          <a:noFill/>
          <a:ln>
            <a:noFill/>
          </a:ln>
        </p:spPr>
      </p:sp>
      <p:sp>
        <p:nvSpPr>
          <p:cNvPr id="683" name="Google Shape;683;p59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84" name="Google Shape;684;p59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5" name="Google Shape;685;p59"/>
          <p:cNvPicPr preferRelativeResize="0"/>
          <p:nvPr/>
        </p:nvPicPr>
        <p:blipFill rotWithShape="1">
          <a:blip r:embed="rId2">
            <a:alphaModFix/>
          </a:blip>
          <a:srcRect b="90824" l="43535" r="43531" t="0"/>
          <a:stretch/>
        </p:blipFill>
        <p:spPr>
          <a:xfrm>
            <a:off x="3592685" y="763444"/>
            <a:ext cx="747600" cy="313800"/>
          </a:xfrm>
          <a:prstGeom prst="round2SameRect">
            <a:avLst>
              <a:gd fmla="val 0" name="adj1"/>
              <a:gd fmla="val 30070" name="adj2"/>
            </a:avLst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 — Blue Desktop+Mobile Mockup (Left)">
  <p:cSld name="CUSTOM_10_1_1_2_1_1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60"/>
          <p:cNvGrpSpPr/>
          <p:nvPr/>
        </p:nvGrpSpPr>
        <p:grpSpPr>
          <a:xfrm>
            <a:off x="-2253197" y="-268568"/>
            <a:ext cx="8414646" cy="5548644"/>
            <a:chOff x="934131" y="-1443325"/>
            <a:chExt cx="14286326" cy="9417251"/>
          </a:xfrm>
        </p:grpSpPr>
        <p:pic>
          <p:nvPicPr>
            <p:cNvPr id="688" name="Google Shape;688;p60"/>
            <p:cNvPicPr preferRelativeResize="0"/>
            <p:nvPr/>
          </p:nvPicPr>
          <p:blipFill rotWithShape="1">
            <a:blip r:embed="rId2">
              <a:alphaModFix/>
            </a:blip>
            <a:srcRect b="0" l="5149" r="5149" t="0"/>
            <a:stretch/>
          </p:blipFill>
          <p:spPr>
            <a:xfrm>
              <a:off x="934131" y="-1443325"/>
              <a:ext cx="14286326" cy="9417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9" name="Google Shape;689;p60"/>
            <p:cNvPicPr preferRelativeResize="0"/>
            <p:nvPr/>
          </p:nvPicPr>
          <p:blipFill rotWithShape="1">
            <a:blip r:embed="rId3">
              <a:alphaModFix/>
            </a:blip>
            <a:srcRect b="10" l="0" r="0" t="20"/>
            <a:stretch/>
          </p:blipFill>
          <p:spPr>
            <a:xfrm>
              <a:off x="4460794" y="907975"/>
              <a:ext cx="7228600" cy="4548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90" name="Google Shape;690;p60"/>
          <p:cNvPicPr preferRelativeResize="0"/>
          <p:nvPr/>
        </p:nvPicPr>
        <p:blipFill rotWithShape="1">
          <a:blip r:embed="rId4">
            <a:alphaModFix/>
          </a:blip>
          <a:srcRect b="110" l="0" r="0" t="110"/>
          <a:stretch/>
        </p:blipFill>
        <p:spPr>
          <a:xfrm>
            <a:off x="2316906" y="765742"/>
            <a:ext cx="5726433" cy="338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60"/>
          <p:cNvSpPr txBox="1"/>
          <p:nvPr>
            <p:ph idx="1" type="body"/>
          </p:nvPr>
        </p:nvSpPr>
        <p:spPr>
          <a:xfrm>
            <a:off x="6096769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693" name="Google Shape;693;p60"/>
          <p:cNvSpPr txBox="1"/>
          <p:nvPr>
            <p:ph idx="2" type="subTitle"/>
          </p:nvPr>
        </p:nvSpPr>
        <p:spPr>
          <a:xfrm>
            <a:off x="6098065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694" name="Google Shape;694;p60"/>
          <p:cNvSpPr/>
          <p:nvPr>
            <p:ph idx="3" type="pic"/>
          </p:nvPr>
        </p:nvSpPr>
        <p:spPr>
          <a:xfrm>
            <a:off x="-175656" y="1398349"/>
            <a:ext cx="4258500" cy="2399100"/>
          </a:xfrm>
          <a:prstGeom prst="rect">
            <a:avLst/>
          </a:prstGeom>
          <a:noFill/>
          <a:ln>
            <a:noFill/>
          </a:ln>
        </p:spPr>
      </p:sp>
      <p:pic>
        <p:nvPicPr>
          <p:cNvPr id="695" name="Google Shape;695;p60"/>
          <p:cNvPicPr preferRelativeResize="0"/>
          <p:nvPr/>
        </p:nvPicPr>
        <p:blipFill rotWithShape="1">
          <a:blip r:embed="rId6">
            <a:alphaModFix/>
          </a:blip>
          <a:srcRect b="239" l="0" r="0" t="229"/>
          <a:stretch/>
        </p:blipFill>
        <p:spPr>
          <a:xfrm>
            <a:off x="4488669" y="958995"/>
            <a:ext cx="1382100" cy="2976900"/>
          </a:xfrm>
          <a:prstGeom prst="roundRect">
            <a:avLst>
              <a:gd fmla="val 11703" name="adj"/>
            </a:avLst>
          </a:prstGeom>
          <a:noFill/>
          <a:ln>
            <a:noFill/>
          </a:ln>
        </p:spPr>
      </p:pic>
      <p:sp>
        <p:nvSpPr>
          <p:cNvPr id="696" name="Google Shape;696;p60"/>
          <p:cNvSpPr/>
          <p:nvPr>
            <p:ph idx="4" type="pic"/>
          </p:nvPr>
        </p:nvSpPr>
        <p:spPr>
          <a:xfrm>
            <a:off x="4488670" y="1106651"/>
            <a:ext cx="1382100" cy="2829300"/>
          </a:xfrm>
          <a:prstGeom prst="round2SameRect">
            <a:avLst>
              <a:gd fmla="val 0" name="adj1"/>
              <a:gd fmla="val 11611" name="adj2"/>
            </a:avLst>
          </a:prstGeom>
          <a:noFill/>
          <a:ln>
            <a:noFill/>
          </a:ln>
        </p:spPr>
      </p:sp>
      <p:sp>
        <p:nvSpPr>
          <p:cNvPr id="697" name="Google Shape;697;p60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98" name="Google Shape;698;p60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9" name="Google Shape;699;p60"/>
          <p:cNvPicPr preferRelativeResize="0"/>
          <p:nvPr/>
        </p:nvPicPr>
        <p:blipFill rotWithShape="1">
          <a:blip r:embed="rId4">
            <a:alphaModFix/>
          </a:blip>
          <a:srcRect b="90824" l="43535" r="43531" t="0"/>
          <a:stretch/>
        </p:blipFill>
        <p:spPr>
          <a:xfrm>
            <a:off x="4805698" y="763444"/>
            <a:ext cx="747600" cy="313800"/>
          </a:xfrm>
          <a:prstGeom prst="round2SameRect">
            <a:avLst>
              <a:gd fmla="val 0" name="adj1"/>
              <a:gd fmla="val 30070" name="adj2"/>
            </a:avLst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 — Comparison Page (Four Elements)">
  <p:cSld name="Picture with Caption_1_2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4656581" y="342900"/>
            <a:ext cx="1988700" cy="4457700"/>
          </a:xfrm>
          <a:prstGeom prst="roundRect">
            <a:avLst>
              <a:gd fmla="val 9828" name="adj"/>
            </a:avLst>
          </a:prstGeom>
          <a:solidFill>
            <a:srgbClr val="36669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7" name="Google Shape;57;p7"/>
          <p:cNvSpPr txBox="1"/>
          <p:nvPr>
            <p:ph idx="1" type="subTitle"/>
          </p:nvPr>
        </p:nvSpPr>
        <p:spPr>
          <a:xfrm>
            <a:off x="4828031" y="5823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4828031" y="15774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9" name="Google Shape;59;p7"/>
          <p:cNvSpPr/>
          <p:nvPr/>
        </p:nvSpPr>
        <p:spPr>
          <a:xfrm>
            <a:off x="342900" y="342900"/>
            <a:ext cx="1988700" cy="4457700"/>
          </a:xfrm>
          <a:prstGeom prst="roundRect">
            <a:avLst>
              <a:gd fmla="val 982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60" name="Google Shape;60;p7"/>
          <p:cNvSpPr txBox="1"/>
          <p:nvPr>
            <p:ph idx="3" type="subTitle"/>
          </p:nvPr>
        </p:nvSpPr>
        <p:spPr>
          <a:xfrm>
            <a:off x="514350" y="5823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4" type="body"/>
          </p:nvPr>
        </p:nvSpPr>
        <p:spPr>
          <a:xfrm>
            <a:off x="514350" y="15774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2503163" y="342900"/>
            <a:ext cx="1988700" cy="4457700"/>
          </a:xfrm>
          <a:prstGeom prst="roundRect">
            <a:avLst>
              <a:gd fmla="val 9828" name="adj"/>
            </a:avLst>
          </a:prstGeom>
          <a:solidFill>
            <a:srgbClr val="1B406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66" name="Google Shape;66;p7"/>
          <p:cNvSpPr/>
          <p:nvPr/>
        </p:nvSpPr>
        <p:spPr>
          <a:xfrm>
            <a:off x="6816844" y="342900"/>
            <a:ext cx="1988700" cy="4457700"/>
          </a:xfrm>
          <a:prstGeom prst="roundRect">
            <a:avLst>
              <a:gd fmla="val 9828" name="adj"/>
            </a:avLst>
          </a:prstGeom>
          <a:solidFill>
            <a:srgbClr val="4B83B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67" name="Google Shape;67;p7"/>
          <p:cNvSpPr/>
          <p:nvPr>
            <p:ph idx="5" type="pic"/>
          </p:nvPr>
        </p:nvSpPr>
        <p:spPr>
          <a:xfrm rot="10800000">
            <a:off x="342975" y="2587688"/>
            <a:ext cx="1988700" cy="2213100"/>
          </a:xfrm>
          <a:prstGeom prst="round2SameRect">
            <a:avLst>
              <a:gd fmla="val 9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68" name="Google Shape;68;p7"/>
          <p:cNvSpPr txBox="1"/>
          <p:nvPr>
            <p:ph idx="6" type="subTitle"/>
          </p:nvPr>
        </p:nvSpPr>
        <p:spPr>
          <a:xfrm>
            <a:off x="2674613" y="5823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7" type="body"/>
          </p:nvPr>
        </p:nvSpPr>
        <p:spPr>
          <a:xfrm>
            <a:off x="2674613" y="15774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0" name="Google Shape;70;p7"/>
          <p:cNvSpPr txBox="1"/>
          <p:nvPr>
            <p:ph idx="8" type="subTitle"/>
          </p:nvPr>
        </p:nvSpPr>
        <p:spPr>
          <a:xfrm>
            <a:off x="6988294" y="5823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7"/>
          <p:cNvSpPr/>
          <p:nvPr>
            <p:ph idx="9" type="pic"/>
          </p:nvPr>
        </p:nvSpPr>
        <p:spPr>
          <a:xfrm rot="10800000">
            <a:off x="2503238" y="2587688"/>
            <a:ext cx="1988700" cy="2213100"/>
          </a:xfrm>
          <a:prstGeom prst="round2SameRect">
            <a:avLst>
              <a:gd fmla="val 9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72" name="Google Shape;72;p7"/>
          <p:cNvSpPr/>
          <p:nvPr>
            <p:ph idx="13" type="pic"/>
          </p:nvPr>
        </p:nvSpPr>
        <p:spPr>
          <a:xfrm rot="10800000">
            <a:off x="4656656" y="2587688"/>
            <a:ext cx="1988700" cy="2213100"/>
          </a:xfrm>
          <a:prstGeom prst="round2SameRect">
            <a:avLst>
              <a:gd fmla="val 9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73" name="Google Shape;73;p7"/>
          <p:cNvSpPr/>
          <p:nvPr>
            <p:ph idx="14" type="pic"/>
          </p:nvPr>
        </p:nvSpPr>
        <p:spPr>
          <a:xfrm rot="10800000">
            <a:off x="6816900" y="2587688"/>
            <a:ext cx="1988700" cy="2213100"/>
          </a:xfrm>
          <a:prstGeom prst="round2SameRect">
            <a:avLst>
              <a:gd fmla="val 9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74" name="Google Shape;74;p7"/>
          <p:cNvSpPr txBox="1"/>
          <p:nvPr>
            <p:ph idx="15" type="body"/>
          </p:nvPr>
        </p:nvSpPr>
        <p:spPr>
          <a:xfrm>
            <a:off x="6988294" y="15774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4">
          <p15:clr>
            <a:srgbClr val="FA7B17"/>
          </p15:clr>
        </p15:guide>
        <p15:guide id="3" pos="1469">
          <p15:clr>
            <a:srgbClr val="FA7B17"/>
          </p15:clr>
        </p15:guide>
        <p15:guide id="4" pos="1577">
          <p15:clr>
            <a:srgbClr val="FA7B17"/>
          </p15:clr>
        </p15:guide>
        <p15:guide id="5" pos="2147">
          <p15:clr>
            <a:srgbClr val="FA7B17"/>
          </p15:clr>
        </p15:guide>
        <p15:guide id="6" pos="2255">
          <p15:clr>
            <a:srgbClr val="FA7B17"/>
          </p15:clr>
        </p15:guide>
        <p15:guide id="7" pos="2825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5">
          <p15:clr>
            <a:srgbClr val="FA7B17"/>
          </p15:clr>
        </p15:guide>
        <p15:guide id="11" pos="4186">
          <p15:clr>
            <a:srgbClr val="FA7B17"/>
          </p15:clr>
        </p15:guide>
        <p15:guide id="12" pos="4294">
          <p15:clr>
            <a:srgbClr val="FA7B17"/>
          </p15:clr>
        </p15:guide>
        <p15:guide id="13" pos="4864">
          <p15:clr>
            <a:srgbClr val="FA7B17"/>
          </p15:clr>
        </p15:guide>
        <p15:guide id="14" pos="4974">
          <p15:clr>
            <a:srgbClr val="FA7B17"/>
          </p15:clr>
        </p15:guide>
        <p15:guide id="15" orient="horz" pos="216">
          <p15:clr>
            <a:srgbClr val="FA7B17"/>
          </p15:clr>
        </p15:guide>
        <p15:guide id="16" pos="215">
          <p15:clr>
            <a:srgbClr val="FA7B17"/>
          </p15:clr>
        </p15:guide>
        <p15:guide id="17" orient="horz" pos="756">
          <p15:clr>
            <a:srgbClr val="FA7B17"/>
          </p15:clr>
        </p15:guide>
        <p15:guide id="18" orient="horz" pos="864">
          <p15:clr>
            <a:srgbClr val="FA7B17"/>
          </p15:clr>
        </p15:guide>
        <p15:guide id="19" orient="horz" pos="3024">
          <p15:clr>
            <a:srgbClr val="FA7B17"/>
          </p15:clr>
        </p15:guide>
        <p15:guide id="20" pos="5544">
          <p15:clr>
            <a:srgbClr val="FA7B17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 — Green Desktop+Mobile Mockup (Right)">
  <p:cSld name="CUSTOM_10_1_1_2_3"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61"/>
          <p:cNvSpPr txBox="1"/>
          <p:nvPr>
            <p:ph idx="1" type="body"/>
          </p:nvPr>
        </p:nvSpPr>
        <p:spPr>
          <a:xfrm>
            <a:off x="340913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703" name="Google Shape;703;p61"/>
          <p:cNvSpPr txBox="1"/>
          <p:nvPr>
            <p:ph idx="2" type="subTitle"/>
          </p:nvPr>
        </p:nvSpPr>
        <p:spPr>
          <a:xfrm>
            <a:off x="342209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704" name="Google Shape;704;p61"/>
          <p:cNvGrpSpPr/>
          <p:nvPr/>
        </p:nvGrpSpPr>
        <p:grpSpPr>
          <a:xfrm>
            <a:off x="2955108" y="-267228"/>
            <a:ext cx="8416075" cy="5547702"/>
            <a:chOff x="934131" y="-1443325"/>
            <a:chExt cx="14286326" cy="9417251"/>
          </a:xfrm>
        </p:grpSpPr>
        <p:pic>
          <p:nvPicPr>
            <p:cNvPr id="705" name="Google Shape;705;p61"/>
            <p:cNvPicPr preferRelativeResize="0"/>
            <p:nvPr/>
          </p:nvPicPr>
          <p:blipFill rotWithShape="1">
            <a:blip r:embed="rId3">
              <a:alphaModFix/>
            </a:blip>
            <a:srcRect b="0" l="5149" r="5149" t="0"/>
            <a:stretch/>
          </p:blipFill>
          <p:spPr>
            <a:xfrm>
              <a:off x="934131" y="-1443325"/>
              <a:ext cx="14286326" cy="9417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6" name="Google Shape;706;p61"/>
            <p:cNvPicPr preferRelativeResize="0"/>
            <p:nvPr/>
          </p:nvPicPr>
          <p:blipFill rotWithShape="1">
            <a:blip r:embed="rId4">
              <a:alphaModFix/>
            </a:blip>
            <a:srcRect b="10" l="0" r="0" t="20"/>
            <a:stretch/>
          </p:blipFill>
          <p:spPr>
            <a:xfrm>
              <a:off x="4460794" y="907975"/>
              <a:ext cx="7228600" cy="454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7" name="Google Shape;707;p61"/>
          <p:cNvSpPr/>
          <p:nvPr>
            <p:ph idx="3" type="pic"/>
          </p:nvPr>
        </p:nvSpPr>
        <p:spPr>
          <a:xfrm>
            <a:off x="5032625" y="1398349"/>
            <a:ext cx="4258500" cy="2399100"/>
          </a:xfrm>
          <a:prstGeom prst="rect">
            <a:avLst/>
          </a:prstGeom>
          <a:noFill/>
          <a:ln>
            <a:noFill/>
          </a:ln>
        </p:spPr>
      </p:sp>
      <p:pic>
        <p:nvPicPr>
          <p:cNvPr id="708" name="Google Shape;708;p61"/>
          <p:cNvPicPr preferRelativeResize="0"/>
          <p:nvPr/>
        </p:nvPicPr>
        <p:blipFill rotWithShape="1">
          <a:blip r:embed="rId5">
            <a:alphaModFix/>
          </a:blip>
          <a:srcRect b="110" l="0" r="0" t="110"/>
          <a:stretch/>
        </p:blipFill>
        <p:spPr>
          <a:xfrm>
            <a:off x="1102987" y="767686"/>
            <a:ext cx="5727340" cy="3379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61"/>
          <p:cNvPicPr preferRelativeResize="0"/>
          <p:nvPr/>
        </p:nvPicPr>
        <p:blipFill rotWithShape="1">
          <a:blip r:embed="rId6">
            <a:alphaModFix/>
          </a:blip>
          <a:srcRect b="239" l="0" r="0" t="229"/>
          <a:stretch/>
        </p:blipFill>
        <p:spPr>
          <a:xfrm>
            <a:off x="3275657" y="958995"/>
            <a:ext cx="1382100" cy="2976900"/>
          </a:xfrm>
          <a:prstGeom prst="roundRect">
            <a:avLst>
              <a:gd fmla="val 11703" name="adj"/>
            </a:avLst>
          </a:prstGeom>
          <a:noFill/>
          <a:ln>
            <a:noFill/>
          </a:ln>
        </p:spPr>
      </p:pic>
      <p:pic>
        <p:nvPicPr>
          <p:cNvPr id="710" name="Google Shape;710;p61"/>
          <p:cNvPicPr preferRelativeResize="0"/>
          <p:nvPr/>
        </p:nvPicPr>
        <p:blipFill rotWithShape="1">
          <a:blip r:embed="rId5">
            <a:alphaModFix/>
          </a:blip>
          <a:srcRect b="90746" l="43478" r="43478" t="0"/>
          <a:stretch/>
        </p:blipFill>
        <p:spPr>
          <a:xfrm>
            <a:off x="3593135" y="763894"/>
            <a:ext cx="747000" cy="313500"/>
          </a:xfrm>
          <a:prstGeom prst="round2SameRect">
            <a:avLst>
              <a:gd fmla="val 0" name="adj1"/>
              <a:gd fmla="val 30070" name="adj2"/>
            </a:avLst>
          </a:prstGeom>
          <a:noFill/>
          <a:ln>
            <a:noFill/>
          </a:ln>
        </p:spPr>
      </p:pic>
      <p:sp>
        <p:nvSpPr>
          <p:cNvPr id="711" name="Google Shape;711;p61"/>
          <p:cNvSpPr/>
          <p:nvPr>
            <p:ph idx="4" type="pic"/>
          </p:nvPr>
        </p:nvSpPr>
        <p:spPr>
          <a:xfrm>
            <a:off x="3275658" y="1106651"/>
            <a:ext cx="1382100" cy="2829300"/>
          </a:xfrm>
          <a:prstGeom prst="round2SameRect">
            <a:avLst>
              <a:gd fmla="val 0" name="adj1"/>
              <a:gd fmla="val 11611" name="adj2"/>
            </a:avLst>
          </a:prstGeom>
          <a:noFill/>
          <a:ln>
            <a:noFill/>
          </a:ln>
        </p:spPr>
      </p:sp>
      <p:sp>
        <p:nvSpPr>
          <p:cNvPr id="712" name="Google Shape;712;p61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13" name="Google Shape;713;p61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 — Green Desktop+Mobile Mockup (Left)">
  <p:cSld name="CUSTOM_10_1_1_2_1_2"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62"/>
          <p:cNvSpPr txBox="1"/>
          <p:nvPr>
            <p:ph idx="1" type="body"/>
          </p:nvPr>
        </p:nvSpPr>
        <p:spPr>
          <a:xfrm>
            <a:off x="6096769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717" name="Google Shape;717;p62"/>
          <p:cNvSpPr txBox="1"/>
          <p:nvPr>
            <p:ph idx="2" type="subTitle"/>
          </p:nvPr>
        </p:nvSpPr>
        <p:spPr>
          <a:xfrm>
            <a:off x="6098065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718" name="Google Shape;718;p62"/>
          <p:cNvGrpSpPr/>
          <p:nvPr/>
        </p:nvGrpSpPr>
        <p:grpSpPr>
          <a:xfrm>
            <a:off x="-2253174" y="-267228"/>
            <a:ext cx="8416075" cy="5547702"/>
            <a:chOff x="934131" y="-1443325"/>
            <a:chExt cx="14286326" cy="9417251"/>
          </a:xfrm>
        </p:grpSpPr>
        <p:pic>
          <p:nvPicPr>
            <p:cNvPr id="719" name="Google Shape;719;p62"/>
            <p:cNvPicPr preferRelativeResize="0"/>
            <p:nvPr/>
          </p:nvPicPr>
          <p:blipFill rotWithShape="1">
            <a:blip r:embed="rId3">
              <a:alphaModFix/>
            </a:blip>
            <a:srcRect b="0" l="5149" r="5149" t="0"/>
            <a:stretch/>
          </p:blipFill>
          <p:spPr>
            <a:xfrm>
              <a:off x="934131" y="-1443325"/>
              <a:ext cx="14286326" cy="9417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0" name="Google Shape;720;p62"/>
            <p:cNvPicPr preferRelativeResize="0"/>
            <p:nvPr/>
          </p:nvPicPr>
          <p:blipFill rotWithShape="1">
            <a:blip r:embed="rId4">
              <a:alphaModFix/>
            </a:blip>
            <a:srcRect b="10" l="0" r="0" t="20"/>
            <a:stretch/>
          </p:blipFill>
          <p:spPr>
            <a:xfrm>
              <a:off x="4460794" y="907975"/>
              <a:ext cx="7228600" cy="454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1" name="Google Shape;721;p62"/>
          <p:cNvSpPr/>
          <p:nvPr>
            <p:ph idx="3" type="pic"/>
          </p:nvPr>
        </p:nvSpPr>
        <p:spPr>
          <a:xfrm>
            <a:off x="-175656" y="1398349"/>
            <a:ext cx="4258500" cy="2399100"/>
          </a:xfrm>
          <a:prstGeom prst="rect">
            <a:avLst/>
          </a:prstGeom>
          <a:noFill/>
          <a:ln>
            <a:noFill/>
          </a:ln>
        </p:spPr>
      </p:sp>
      <p:pic>
        <p:nvPicPr>
          <p:cNvPr id="722" name="Google Shape;722;p62"/>
          <p:cNvPicPr preferRelativeResize="0"/>
          <p:nvPr/>
        </p:nvPicPr>
        <p:blipFill rotWithShape="1">
          <a:blip r:embed="rId5">
            <a:alphaModFix/>
          </a:blip>
          <a:srcRect b="110" l="0" r="0" t="110"/>
          <a:stretch/>
        </p:blipFill>
        <p:spPr>
          <a:xfrm>
            <a:off x="2316000" y="767686"/>
            <a:ext cx="5727340" cy="3379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62"/>
          <p:cNvPicPr preferRelativeResize="0"/>
          <p:nvPr/>
        </p:nvPicPr>
        <p:blipFill rotWithShape="1">
          <a:blip r:embed="rId6">
            <a:alphaModFix/>
          </a:blip>
          <a:srcRect b="239" l="0" r="0" t="229"/>
          <a:stretch/>
        </p:blipFill>
        <p:spPr>
          <a:xfrm>
            <a:off x="4488669" y="958995"/>
            <a:ext cx="1382100" cy="2976900"/>
          </a:xfrm>
          <a:prstGeom prst="roundRect">
            <a:avLst>
              <a:gd fmla="val 11703" name="adj"/>
            </a:avLst>
          </a:prstGeom>
          <a:noFill/>
          <a:ln>
            <a:noFill/>
          </a:ln>
        </p:spPr>
      </p:pic>
      <p:pic>
        <p:nvPicPr>
          <p:cNvPr id="724" name="Google Shape;724;p62"/>
          <p:cNvPicPr preferRelativeResize="0"/>
          <p:nvPr/>
        </p:nvPicPr>
        <p:blipFill rotWithShape="1">
          <a:blip r:embed="rId5">
            <a:alphaModFix/>
          </a:blip>
          <a:srcRect b="90746" l="43478" r="43478" t="0"/>
          <a:stretch/>
        </p:blipFill>
        <p:spPr>
          <a:xfrm>
            <a:off x="4806148" y="763894"/>
            <a:ext cx="747000" cy="313500"/>
          </a:xfrm>
          <a:prstGeom prst="round2SameRect">
            <a:avLst>
              <a:gd fmla="val 0" name="adj1"/>
              <a:gd fmla="val 30070" name="adj2"/>
            </a:avLst>
          </a:prstGeom>
          <a:noFill/>
          <a:ln>
            <a:noFill/>
          </a:ln>
        </p:spPr>
      </p:pic>
      <p:sp>
        <p:nvSpPr>
          <p:cNvPr id="725" name="Google Shape;725;p62"/>
          <p:cNvSpPr/>
          <p:nvPr>
            <p:ph idx="4" type="pic"/>
          </p:nvPr>
        </p:nvSpPr>
        <p:spPr>
          <a:xfrm>
            <a:off x="4488670" y="1106651"/>
            <a:ext cx="1382100" cy="2829300"/>
          </a:xfrm>
          <a:prstGeom prst="round2SameRect">
            <a:avLst>
              <a:gd fmla="val 0" name="adj1"/>
              <a:gd fmla="val 11611" name="adj2"/>
            </a:avLst>
          </a:prstGeom>
          <a:noFill/>
          <a:ln>
            <a:noFill/>
          </a:ln>
        </p:spPr>
      </p:sp>
      <p:sp>
        <p:nvSpPr>
          <p:cNvPr id="726" name="Google Shape;726;p62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27" name="Google Shape;727;p62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0" name="Google Shape;730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731" name="Google Shape;731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6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34" name="Google Shape;734;p6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5" name="Google Shape;735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4 — Comparison Page (Four Elements)">
  <p:cSld name="Picture with Caption_1_2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/>
          <p:nvPr/>
        </p:nvSpPr>
        <p:spPr>
          <a:xfrm>
            <a:off x="4656581" y="342900"/>
            <a:ext cx="1988700" cy="4457700"/>
          </a:xfrm>
          <a:prstGeom prst="roundRect">
            <a:avLst>
              <a:gd fmla="val 9828" name="adj"/>
            </a:avLst>
          </a:prstGeom>
          <a:solidFill>
            <a:srgbClr val="236E6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77" name="Google Shape;77;p8"/>
          <p:cNvSpPr txBox="1"/>
          <p:nvPr>
            <p:ph idx="1" type="subTitle"/>
          </p:nvPr>
        </p:nvSpPr>
        <p:spPr>
          <a:xfrm>
            <a:off x="4828031" y="5823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2" type="body"/>
          </p:nvPr>
        </p:nvSpPr>
        <p:spPr>
          <a:xfrm>
            <a:off x="4828031" y="15774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9" name="Google Shape;79;p8"/>
          <p:cNvSpPr/>
          <p:nvPr/>
        </p:nvSpPr>
        <p:spPr>
          <a:xfrm>
            <a:off x="342900" y="342900"/>
            <a:ext cx="1988700" cy="4457700"/>
          </a:xfrm>
          <a:prstGeom prst="roundRect">
            <a:avLst>
              <a:gd fmla="val 982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80" name="Google Shape;80;p8"/>
          <p:cNvSpPr txBox="1"/>
          <p:nvPr>
            <p:ph idx="3" type="subTitle"/>
          </p:nvPr>
        </p:nvSpPr>
        <p:spPr>
          <a:xfrm>
            <a:off x="514350" y="5823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8"/>
          <p:cNvSpPr txBox="1"/>
          <p:nvPr>
            <p:ph idx="4" type="body"/>
          </p:nvPr>
        </p:nvSpPr>
        <p:spPr>
          <a:xfrm>
            <a:off x="514350" y="15774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pic>
        <p:nvPicPr>
          <p:cNvPr id="82" name="Google Shape;8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8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4" name="Google Shape;84;p8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8"/>
          <p:cNvSpPr/>
          <p:nvPr/>
        </p:nvSpPr>
        <p:spPr>
          <a:xfrm>
            <a:off x="2503163" y="342900"/>
            <a:ext cx="1988700" cy="4457700"/>
          </a:xfrm>
          <a:prstGeom prst="roundRect">
            <a:avLst>
              <a:gd fmla="val 9828" name="adj"/>
            </a:avLst>
          </a:prstGeom>
          <a:solidFill>
            <a:srgbClr val="0D474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86" name="Google Shape;86;p8"/>
          <p:cNvSpPr/>
          <p:nvPr/>
        </p:nvSpPr>
        <p:spPr>
          <a:xfrm>
            <a:off x="6816844" y="342900"/>
            <a:ext cx="1988700" cy="4457700"/>
          </a:xfrm>
          <a:prstGeom prst="roundRect">
            <a:avLst>
              <a:gd fmla="val 9828" name="adj"/>
            </a:avLst>
          </a:prstGeom>
          <a:solidFill>
            <a:srgbClr val="358C8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87" name="Google Shape;87;p8"/>
          <p:cNvSpPr/>
          <p:nvPr>
            <p:ph idx="5" type="pic"/>
          </p:nvPr>
        </p:nvSpPr>
        <p:spPr>
          <a:xfrm rot="10800000">
            <a:off x="342975" y="2587688"/>
            <a:ext cx="1988700" cy="2213100"/>
          </a:xfrm>
          <a:prstGeom prst="round2SameRect">
            <a:avLst>
              <a:gd fmla="val 9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88" name="Google Shape;88;p8"/>
          <p:cNvSpPr txBox="1"/>
          <p:nvPr>
            <p:ph idx="6" type="subTitle"/>
          </p:nvPr>
        </p:nvSpPr>
        <p:spPr>
          <a:xfrm>
            <a:off x="2674613" y="5823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8"/>
          <p:cNvSpPr txBox="1"/>
          <p:nvPr>
            <p:ph idx="7" type="body"/>
          </p:nvPr>
        </p:nvSpPr>
        <p:spPr>
          <a:xfrm>
            <a:off x="2674613" y="15774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0" name="Google Shape;90;p8"/>
          <p:cNvSpPr txBox="1"/>
          <p:nvPr>
            <p:ph idx="8" type="subTitle"/>
          </p:nvPr>
        </p:nvSpPr>
        <p:spPr>
          <a:xfrm>
            <a:off x="6988294" y="5823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8"/>
          <p:cNvSpPr/>
          <p:nvPr>
            <p:ph idx="9" type="pic"/>
          </p:nvPr>
        </p:nvSpPr>
        <p:spPr>
          <a:xfrm rot="10800000">
            <a:off x="2503238" y="2587688"/>
            <a:ext cx="1988700" cy="2213100"/>
          </a:xfrm>
          <a:prstGeom prst="round2SameRect">
            <a:avLst>
              <a:gd fmla="val 9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92" name="Google Shape;92;p8"/>
          <p:cNvSpPr/>
          <p:nvPr>
            <p:ph idx="13" type="pic"/>
          </p:nvPr>
        </p:nvSpPr>
        <p:spPr>
          <a:xfrm rot="10800000">
            <a:off x="4656656" y="2587688"/>
            <a:ext cx="1988700" cy="2213100"/>
          </a:xfrm>
          <a:prstGeom prst="round2SameRect">
            <a:avLst>
              <a:gd fmla="val 9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93" name="Google Shape;93;p8"/>
          <p:cNvSpPr/>
          <p:nvPr>
            <p:ph idx="14" type="pic"/>
          </p:nvPr>
        </p:nvSpPr>
        <p:spPr>
          <a:xfrm rot="10800000">
            <a:off x="6816900" y="2587688"/>
            <a:ext cx="1988700" cy="2213100"/>
          </a:xfrm>
          <a:prstGeom prst="round2SameRect">
            <a:avLst>
              <a:gd fmla="val 9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94" name="Google Shape;94;p8"/>
          <p:cNvSpPr txBox="1"/>
          <p:nvPr>
            <p:ph idx="15" type="body"/>
          </p:nvPr>
        </p:nvSpPr>
        <p:spPr>
          <a:xfrm>
            <a:off x="6988294" y="15774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4">
          <p15:clr>
            <a:srgbClr val="FA7B17"/>
          </p15:clr>
        </p15:guide>
        <p15:guide id="3" pos="1469">
          <p15:clr>
            <a:srgbClr val="FA7B17"/>
          </p15:clr>
        </p15:guide>
        <p15:guide id="4" pos="1577">
          <p15:clr>
            <a:srgbClr val="FA7B17"/>
          </p15:clr>
        </p15:guide>
        <p15:guide id="5" pos="2147">
          <p15:clr>
            <a:srgbClr val="FA7B17"/>
          </p15:clr>
        </p15:guide>
        <p15:guide id="6" pos="2255">
          <p15:clr>
            <a:srgbClr val="FA7B17"/>
          </p15:clr>
        </p15:guide>
        <p15:guide id="7" pos="2825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5">
          <p15:clr>
            <a:srgbClr val="FA7B17"/>
          </p15:clr>
        </p15:guide>
        <p15:guide id="11" pos="4186">
          <p15:clr>
            <a:srgbClr val="FA7B17"/>
          </p15:clr>
        </p15:guide>
        <p15:guide id="12" pos="4294">
          <p15:clr>
            <a:srgbClr val="FA7B17"/>
          </p15:clr>
        </p15:guide>
        <p15:guide id="13" pos="4864">
          <p15:clr>
            <a:srgbClr val="FA7B17"/>
          </p15:clr>
        </p15:guide>
        <p15:guide id="14" pos="4974">
          <p15:clr>
            <a:srgbClr val="FA7B17"/>
          </p15:clr>
        </p15:guide>
        <p15:guide id="15" orient="horz" pos="216">
          <p15:clr>
            <a:srgbClr val="FA7B17"/>
          </p15:clr>
        </p15:guide>
        <p15:guide id="16" pos="215">
          <p15:clr>
            <a:srgbClr val="FA7B17"/>
          </p15:clr>
        </p15:guide>
        <p15:guide id="17" orient="horz" pos="756">
          <p15:clr>
            <a:srgbClr val="FA7B17"/>
          </p15:clr>
        </p15:guide>
        <p15:guide id="18" orient="horz" pos="864">
          <p15:clr>
            <a:srgbClr val="FA7B17"/>
          </p15:clr>
        </p15:guide>
        <p15:guide id="19" orient="horz" pos="3024">
          <p15:clr>
            <a:srgbClr val="FA7B17"/>
          </p15:clr>
        </p15:guide>
        <p15:guide id="20" pos="5544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5 — Comparison Page w/ Title (Four Elements) ">
  <p:cSld name="Picture with Caption_1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>
            <a:off x="4656581" y="1371600"/>
            <a:ext cx="1988700" cy="3429000"/>
          </a:xfrm>
          <a:prstGeom prst="roundRect">
            <a:avLst>
              <a:gd fmla="val 9828" name="adj"/>
            </a:avLst>
          </a:prstGeom>
          <a:solidFill>
            <a:srgbClr val="6E579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97" name="Google Shape;97;p9"/>
          <p:cNvSpPr txBox="1"/>
          <p:nvPr>
            <p:ph idx="1" type="subTitle"/>
          </p:nvPr>
        </p:nvSpPr>
        <p:spPr>
          <a:xfrm>
            <a:off x="4828031" y="16110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2" type="body"/>
          </p:nvPr>
        </p:nvSpPr>
        <p:spPr>
          <a:xfrm>
            <a:off x="4828031" y="26061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9" name="Google Shape;99;p9"/>
          <p:cNvSpPr/>
          <p:nvPr/>
        </p:nvSpPr>
        <p:spPr>
          <a:xfrm>
            <a:off x="342900" y="1371600"/>
            <a:ext cx="1988700" cy="3429000"/>
          </a:xfrm>
          <a:prstGeom prst="roundRect">
            <a:avLst>
              <a:gd fmla="val 9828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00" name="Google Shape;100;p9"/>
          <p:cNvSpPr txBox="1"/>
          <p:nvPr>
            <p:ph idx="3" type="subTitle"/>
          </p:nvPr>
        </p:nvSpPr>
        <p:spPr>
          <a:xfrm>
            <a:off x="514350" y="16110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9"/>
          <p:cNvSpPr txBox="1"/>
          <p:nvPr>
            <p:ph idx="4" type="body"/>
          </p:nvPr>
        </p:nvSpPr>
        <p:spPr>
          <a:xfrm>
            <a:off x="514350" y="26061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pic>
        <p:nvPicPr>
          <p:cNvPr id="102" name="Google Shape;10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9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4" name="Google Shape;104;p9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2503163" y="1371600"/>
            <a:ext cx="1988700" cy="3429000"/>
          </a:xfrm>
          <a:prstGeom prst="roundRect">
            <a:avLst>
              <a:gd fmla="val 9828" name="adj"/>
            </a:avLst>
          </a:prstGeom>
          <a:solidFill>
            <a:srgbClr val="45357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06" name="Google Shape;106;p9"/>
          <p:cNvSpPr/>
          <p:nvPr/>
        </p:nvSpPr>
        <p:spPr>
          <a:xfrm>
            <a:off x="6816844" y="1371600"/>
            <a:ext cx="1988700" cy="3429000"/>
          </a:xfrm>
          <a:prstGeom prst="roundRect">
            <a:avLst>
              <a:gd fmla="val 9828" name="adj"/>
            </a:avLst>
          </a:prstGeom>
          <a:solidFill>
            <a:srgbClr val="8D72B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07" name="Google Shape;107;p9"/>
          <p:cNvSpPr txBox="1"/>
          <p:nvPr>
            <p:ph idx="5" type="subTitle"/>
          </p:nvPr>
        </p:nvSpPr>
        <p:spPr>
          <a:xfrm>
            <a:off x="2674613" y="16110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9"/>
          <p:cNvSpPr txBox="1"/>
          <p:nvPr>
            <p:ph idx="6" type="body"/>
          </p:nvPr>
        </p:nvSpPr>
        <p:spPr>
          <a:xfrm>
            <a:off x="2674613" y="26061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9" name="Google Shape;109;p9"/>
          <p:cNvSpPr txBox="1"/>
          <p:nvPr>
            <p:ph idx="7" type="subTitle"/>
          </p:nvPr>
        </p:nvSpPr>
        <p:spPr>
          <a:xfrm>
            <a:off x="6988294" y="16110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9"/>
          <p:cNvSpPr txBox="1"/>
          <p:nvPr>
            <p:ph idx="8" type="subTitle"/>
          </p:nvPr>
        </p:nvSpPr>
        <p:spPr>
          <a:xfrm>
            <a:off x="342900" y="342900"/>
            <a:ext cx="8458200" cy="85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9"/>
          <p:cNvSpPr txBox="1"/>
          <p:nvPr>
            <p:ph idx="9" type="body"/>
          </p:nvPr>
        </p:nvSpPr>
        <p:spPr>
          <a:xfrm>
            <a:off x="6988294" y="26061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4">
          <p15:clr>
            <a:srgbClr val="FA7B17"/>
          </p15:clr>
        </p15:guide>
        <p15:guide id="3" pos="1469">
          <p15:clr>
            <a:srgbClr val="FA7B17"/>
          </p15:clr>
        </p15:guide>
        <p15:guide id="4" pos="1577">
          <p15:clr>
            <a:srgbClr val="FA7B17"/>
          </p15:clr>
        </p15:guide>
        <p15:guide id="5" pos="2147">
          <p15:clr>
            <a:srgbClr val="FA7B17"/>
          </p15:clr>
        </p15:guide>
        <p15:guide id="6" pos="2255">
          <p15:clr>
            <a:srgbClr val="FA7B17"/>
          </p15:clr>
        </p15:guide>
        <p15:guide id="7" pos="2825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5">
          <p15:clr>
            <a:srgbClr val="FA7B17"/>
          </p15:clr>
        </p15:guide>
        <p15:guide id="11" pos="4186">
          <p15:clr>
            <a:srgbClr val="FA7B17"/>
          </p15:clr>
        </p15:guide>
        <p15:guide id="12" pos="4294">
          <p15:clr>
            <a:srgbClr val="FA7B17"/>
          </p15:clr>
        </p15:guide>
        <p15:guide id="13" pos="4864">
          <p15:clr>
            <a:srgbClr val="FA7B17"/>
          </p15:clr>
        </p15:guide>
        <p15:guide id="14" pos="4974">
          <p15:clr>
            <a:srgbClr val="FA7B17"/>
          </p15:clr>
        </p15:guide>
        <p15:guide id="15" orient="horz" pos="216">
          <p15:clr>
            <a:srgbClr val="FA7B17"/>
          </p15:clr>
        </p15:guide>
        <p15:guide id="16" pos="215">
          <p15:clr>
            <a:srgbClr val="FA7B17"/>
          </p15:clr>
        </p15:guide>
        <p15:guide id="17" orient="horz" pos="756">
          <p15:clr>
            <a:srgbClr val="FA7B17"/>
          </p15:clr>
        </p15:guide>
        <p15:guide id="18" orient="horz" pos="864">
          <p15:clr>
            <a:srgbClr val="FA7B17"/>
          </p15:clr>
        </p15:guide>
        <p15:guide id="19" orient="horz" pos="3024">
          <p15:clr>
            <a:srgbClr val="FA7B17"/>
          </p15:clr>
        </p15:guide>
        <p15:guide id="20" pos="5544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 — Comparison Page w/ Title (Four Elements) ">
  <p:cSld name="Picture with Caption_1_1_2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"/>
          <p:cNvSpPr/>
          <p:nvPr/>
        </p:nvSpPr>
        <p:spPr>
          <a:xfrm>
            <a:off x="4656581" y="1371600"/>
            <a:ext cx="1988700" cy="3429000"/>
          </a:xfrm>
          <a:prstGeom prst="roundRect">
            <a:avLst>
              <a:gd fmla="val 9828" name="adj"/>
            </a:avLst>
          </a:prstGeom>
          <a:solidFill>
            <a:srgbClr val="36669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14" name="Google Shape;114;p10"/>
          <p:cNvSpPr txBox="1"/>
          <p:nvPr>
            <p:ph idx="1" type="subTitle"/>
          </p:nvPr>
        </p:nvSpPr>
        <p:spPr>
          <a:xfrm>
            <a:off x="4828031" y="16110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10"/>
          <p:cNvSpPr txBox="1"/>
          <p:nvPr>
            <p:ph idx="2" type="body"/>
          </p:nvPr>
        </p:nvSpPr>
        <p:spPr>
          <a:xfrm>
            <a:off x="4828031" y="26061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6" name="Google Shape;116;p10"/>
          <p:cNvSpPr/>
          <p:nvPr/>
        </p:nvSpPr>
        <p:spPr>
          <a:xfrm>
            <a:off x="342900" y="1371600"/>
            <a:ext cx="1988700" cy="3429000"/>
          </a:xfrm>
          <a:prstGeom prst="roundRect">
            <a:avLst>
              <a:gd fmla="val 982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17" name="Google Shape;117;p10"/>
          <p:cNvSpPr txBox="1"/>
          <p:nvPr>
            <p:ph idx="3" type="subTitle"/>
          </p:nvPr>
        </p:nvSpPr>
        <p:spPr>
          <a:xfrm>
            <a:off x="514350" y="16110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10"/>
          <p:cNvSpPr txBox="1"/>
          <p:nvPr>
            <p:ph idx="4" type="body"/>
          </p:nvPr>
        </p:nvSpPr>
        <p:spPr>
          <a:xfrm>
            <a:off x="514350" y="26061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pic>
        <p:nvPicPr>
          <p:cNvPr id="119" name="Google Shape;1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0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1" name="Google Shape;121;p10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10"/>
          <p:cNvSpPr/>
          <p:nvPr/>
        </p:nvSpPr>
        <p:spPr>
          <a:xfrm>
            <a:off x="2503163" y="1371600"/>
            <a:ext cx="1988700" cy="3429000"/>
          </a:xfrm>
          <a:prstGeom prst="roundRect">
            <a:avLst>
              <a:gd fmla="val 9828" name="adj"/>
            </a:avLst>
          </a:prstGeom>
          <a:solidFill>
            <a:srgbClr val="1B406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23" name="Google Shape;123;p10"/>
          <p:cNvSpPr/>
          <p:nvPr/>
        </p:nvSpPr>
        <p:spPr>
          <a:xfrm>
            <a:off x="6816844" y="1371600"/>
            <a:ext cx="1988700" cy="3429000"/>
          </a:xfrm>
          <a:prstGeom prst="roundRect">
            <a:avLst>
              <a:gd fmla="val 9828" name="adj"/>
            </a:avLst>
          </a:prstGeom>
          <a:solidFill>
            <a:srgbClr val="4B83B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24" name="Google Shape;124;p10"/>
          <p:cNvSpPr txBox="1"/>
          <p:nvPr>
            <p:ph idx="5" type="subTitle"/>
          </p:nvPr>
        </p:nvSpPr>
        <p:spPr>
          <a:xfrm>
            <a:off x="2674613" y="16110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10"/>
          <p:cNvSpPr txBox="1"/>
          <p:nvPr>
            <p:ph idx="6" type="body"/>
          </p:nvPr>
        </p:nvSpPr>
        <p:spPr>
          <a:xfrm>
            <a:off x="2674613" y="26061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6" name="Google Shape;126;p10"/>
          <p:cNvSpPr txBox="1"/>
          <p:nvPr>
            <p:ph idx="7" type="subTitle"/>
          </p:nvPr>
        </p:nvSpPr>
        <p:spPr>
          <a:xfrm>
            <a:off x="6988294" y="16110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10"/>
          <p:cNvSpPr txBox="1"/>
          <p:nvPr>
            <p:ph idx="8" type="subTitle"/>
          </p:nvPr>
        </p:nvSpPr>
        <p:spPr>
          <a:xfrm>
            <a:off x="342900" y="342900"/>
            <a:ext cx="8458200" cy="85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10"/>
          <p:cNvSpPr txBox="1"/>
          <p:nvPr>
            <p:ph idx="9" type="body"/>
          </p:nvPr>
        </p:nvSpPr>
        <p:spPr>
          <a:xfrm>
            <a:off x="6988294" y="26061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4">
          <p15:clr>
            <a:srgbClr val="FA7B17"/>
          </p15:clr>
        </p15:guide>
        <p15:guide id="3" pos="1469">
          <p15:clr>
            <a:srgbClr val="FA7B17"/>
          </p15:clr>
        </p15:guide>
        <p15:guide id="4" pos="1577">
          <p15:clr>
            <a:srgbClr val="FA7B17"/>
          </p15:clr>
        </p15:guide>
        <p15:guide id="5" pos="2147">
          <p15:clr>
            <a:srgbClr val="FA7B17"/>
          </p15:clr>
        </p15:guide>
        <p15:guide id="6" pos="2255">
          <p15:clr>
            <a:srgbClr val="FA7B17"/>
          </p15:clr>
        </p15:guide>
        <p15:guide id="7" pos="2825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5">
          <p15:clr>
            <a:srgbClr val="FA7B17"/>
          </p15:clr>
        </p15:guide>
        <p15:guide id="11" pos="4186">
          <p15:clr>
            <a:srgbClr val="FA7B17"/>
          </p15:clr>
        </p15:guide>
        <p15:guide id="12" pos="4294">
          <p15:clr>
            <a:srgbClr val="FA7B17"/>
          </p15:clr>
        </p15:guide>
        <p15:guide id="13" pos="4864">
          <p15:clr>
            <a:srgbClr val="FA7B17"/>
          </p15:clr>
        </p15:guide>
        <p15:guide id="14" pos="4974">
          <p15:clr>
            <a:srgbClr val="FA7B17"/>
          </p15:clr>
        </p15:guide>
        <p15:guide id="15" orient="horz" pos="216">
          <p15:clr>
            <a:srgbClr val="FA7B17"/>
          </p15:clr>
        </p15:guide>
        <p15:guide id="16" pos="215">
          <p15:clr>
            <a:srgbClr val="FA7B17"/>
          </p15:clr>
        </p15:guide>
        <p15:guide id="17" orient="horz" pos="756">
          <p15:clr>
            <a:srgbClr val="FA7B17"/>
          </p15:clr>
        </p15:guide>
        <p15:guide id="18" orient="horz" pos="864">
          <p15:clr>
            <a:srgbClr val="FA7B17"/>
          </p15:clr>
        </p15:guide>
        <p15:guide id="19" orient="horz" pos="3024">
          <p15:clr>
            <a:srgbClr val="FA7B17"/>
          </p15:clr>
        </p15:guide>
        <p15:guide id="20" pos="5544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theme" Target="../theme/theme1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42900" y="1371600"/>
            <a:ext cx="7886700" cy="23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—"/>
              <a:defRPr i="0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–"/>
              <a:defRPr i="0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  <a:defRPr i="0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  <a:defRPr i="0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  <a:defRPr i="1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  <a:defRPr i="0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  <a:defRPr i="0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  <a:defRPr i="0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Font typeface="Montserrat"/>
              <a:buChar char="-"/>
              <a:defRPr i="0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42900" y="342900"/>
            <a:ext cx="6742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i="0" sz="3000" u="none" cap="none" strike="noStrike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jpg"/><Relationship Id="rId4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Relationship Id="rId4" Type="http://schemas.openxmlformats.org/officeDocument/2006/relationships/hyperlink" Target="http://drive.google.com/file/d/1w1eWIS3RcvlDOhWr8WPsWivBciVCFFKr/view" TargetMode="External"/><Relationship Id="rId5" Type="http://schemas.openxmlformats.org/officeDocument/2006/relationships/image" Target="../media/image2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neil.jones@wildfire-corp.com" TargetMode="External"/><Relationship Id="rId4" Type="http://schemas.openxmlformats.org/officeDocument/2006/relationships/hyperlink" Target="mailto:neil.jones@wildfire-corp.com" TargetMode="External"/><Relationship Id="rId5" Type="http://schemas.openxmlformats.org/officeDocument/2006/relationships/hyperlink" Target="mailto:neil.jones@wildfire-corp.com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65"/>
          <p:cNvPicPr preferRelativeResize="0"/>
          <p:nvPr/>
        </p:nvPicPr>
        <p:blipFill rotWithShape="1">
          <a:blip r:embed="rId3">
            <a:alphaModFix/>
          </a:blip>
          <a:srcRect b="22272" l="23375" r="953" t="5977"/>
          <a:stretch/>
        </p:blipFill>
        <p:spPr>
          <a:xfrm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65"/>
          <p:cNvSpPr txBox="1"/>
          <p:nvPr>
            <p:ph type="title"/>
          </p:nvPr>
        </p:nvSpPr>
        <p:spPr>
          <a:xfrm>
            <a:off x="4061200" y="342900"/>
            <a:ext cx="4739700" cy="4298700"/>
          </a:xfrm>
          <a:prstGeom prst="rect">
            <a:avLst/>
          </a:prstGeom>
        </p:spPr>
        <p:txBody>
          <a:bodyPr anchorCtr="0" anchor="ctr" bIns="0" lIns="0" spcFirstLastPara="1" rIns="0" wrap="square" tIns="617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Citi QA Q1 Report</a:t>
            </a:r>
            <a:endParaRPr sz="7200"/>
          </a:p>
        </p:txBody>
      </p:sp>
      <p:pic>
        <p:nvPicPr>
          <p:cNvPr id="743" name="Google Shape;743;p65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40" r="40" t="0"/>
          <a:stretch/>
        </p:blipFill>
        <p:spPr>
          <a:xfrm>
            <a:off x="4061206" y="1120644"/>
            <a:ext cx="1556777" cy="6142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66"/>
          <p:cNvSpPr txBox="1"/>
          <p:nvPr>
            <p:ph idx="12" type="sldNum"/>
          </p:nvPr>
        </p:nvSpPr>
        <p:spPr>
          <a:xfrm>
            <a:off x="6473391" y="3600450"/>
            <a:ext cx="127500" cy="2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0" name="Google Shape;750;p66"/>
          <p:cNvSpPr txBox="1"/>
          <p:nvPr>
            <p:ph idx="1" type="body"/>
          </p:nvPr>
        </p:nvSpPr>
        <p:spPr>
          <a:xfrm>
            <a:off x="340725" y="1371600"/>
            <a:ext cx="3664500" cy="58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Antonio Medium"/>
                <a:ea typeface="Antonio Medium"/>
                <a:cs typeface="Antonio Medium"/>
                <a:sym typeface="Antonio Medium"/>
              </a:rPr>
              <a:t>QA Analyst</a:t>
            </a:r>
            <a:endParaRPr sz="2700">
              <a:solidFill>
                <a:schemeClr val="dk1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800"/>
              </a:spcAft>
              <a:buNone/>
            </a:pPr>
            <a:r>
              <a:rPr b="1" lang="en" sz="500"/>
              <a:t>POSITION</a:t>
            </a:r>
            <a:endParaRPr b="1" sz="500">
              <a:solidFill>
                <a:schemeClr val="dk1"/>
              </a:solidFill>
            </a:endParaRPr>
          </a:p>
        </p:txBody>
      </p:sp>
      <p:sp>
        <p:nvSpPr>
          <p:cNvPr id="751" name="Google Shape;751;p66"/>
          <p:cNvSpPr txBox="1"/>
          <p:nvPr>
            <p:ph idx="3" type="subTitle"/>
          </p:nvPr>
        </p:nvSpPr>
        <p:spPr>
          <a:xfrm>
            <a:off x="3806776" y="1371600"/>
            <a:ext cx="1990800" cy="58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Winston-Salem</a:t>
            </a:r>
            <a:r>
              <a:rPr lang="en" sz="2500">
                <a:latin typeface="Antonio Medium"/>
                <a:ea typeface="Antonio Medium"/>
                <a:cs typeface="Antonio Medium"/>
                <a:sym typeface="Antonio Medium"/>
              </a:rPr>
              <a:t>, </a:t>
            </a:r>
            <a:r>
              <a:rPr lang="en" sz="2500"/>
              <a:t>NC</a:t>
            </a:r>
            <a:endParaRPr sz="2500">
              <a:solidFill>
                <a:schemeClr val="dk1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800"/>
              </a:spcAft>
              <a:buNone/>
            </a:pPr>
            <a:r>
              <a:rPr b="1" lang="en" sz="500"/>
              <a:t>LOCATION</a:t>
            </a:r>
            <a:endParaRPr b="1" sz="500">
              <a:solidFill>
                <a:schemeClr val="dk1"/>
              </a:solidFill>
            </a:endParaRPr>
          </a:p>
        </p:txBody>
      </p:sp>
      <p:sp>
        <p:nvSpPr>
          <p:cNvPr id="752" name="Google Shape;752;p66"/>
          <p:cNvSpPr txBox="1"/>
          <p:nvPr>
            <p:ph idx="1" type="body"/>
          </p:nvPr>
        </p:nvSpPr>
        <p:spPr>
          <a:xfrm>
            <a:off x="340725" y="2247806"/>
            <a:ext cx="4624500" cy="1844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latin typeface="Antonio Medium"/>
                <a:ea typeface="Antonio Medium"/>
                <a:cs typeface="Antonio Medium"/>
                <a:sym typeface="Antonio Medium"/>
              </a:rPr>
              <a:t>🍿</a:t>
            </a:r>
            <a:r>
              <a:rPr lang="en" sz="4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🏋🏻‍♂️🎳🎮</a:t>
            </a:r>
            <a:endParaRPr sz="49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800"/>
              </a:spcAft>
              <a:buNone/>
            </a:pPr>
            <a:r>
              <a:rPr b="1" lang="en" sz="500"/>
              <a:t>HOBBIES</a:t>
            </a:r>
            <a:endParaRPr sz="4900"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sp>
        <p:nvSpPr>
          <p:cNvPr id="753" name="Google Shape;753;p66"/>
          <p:cNvSpPr txBox="1"/>
          <p:nvPr>
            <p:ph idx="4294967295" type="subTitle"/>
          </p:nvPr>
        </p:nvSpPr>
        <p:spPr>
          <a:xfrm>
            <a:off x="342900" y="342900"/>
            <a:ext cx="4144200" cy="857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ntonio Medium"/>
                <a:ea typeface="Antonio Medium"/>
                <a:cs typeface="Antonio Medium"/>
                <a:sym typeface="Antonio Medium"/>
              </a:rPr>
              <a:t>About Me!</a:t>
            </a:r>
            <a:endParaRPr sz="3000">
              <a:latin typeface="Antonio Medium"/>
              <a:ea typeface="Antonio Medium"/>
              <a:cs typeface="Antonio Medium"/>
              <a:sym typeface="Antoni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 Light"/>
                <a:ea typeface="Montserrat Light"/>
                <a:cs typeface="Montserrat Light"/>
                <a:sym typeface="Montserrat Light"/>
              </a:rPr>
              <a:t>Neil Jones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754" name="Google Shape;754;p66" title="IMG_0805.jpg"/>
          <p:cNvPicPr preferRelativeResize="0"/>
          <p:nvPr/>
        </p:nvPicPr>
        <p:blipFill rotWithShape="1">
          <a:blip r:embed="rId3">
            <a:alphaModFix/>
          </a:blip>
          <a:srcRect b="31597" l="0" r="0" t="22047"/>
          <a:stretch/>
        </p:blipFill>
        <p:spPr>
          <a:xfrm>
            <a:off x="5979915" y="0"/>
            <a:ext cx="3120486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66" title="IMG_156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4749" y="2489084"/>
            <a:ext cx="1990798" cy="2654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Google Shape;760;p67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9048" l="0" r="0" t="12477"/>
          <a:stretch/>
        </p:blipFill>
        <p:spPr>
          <a:xfrm>
            <a:off x="3345600" y="1038019"/>
            <a:ext cx="5421300" cy="3054001"/>
          </a:xfrm>
          <a:prstGeom prst="rect">
            <a:avLst/>
          </a:prstGeom>
        </p:spPr>
      </p:pic>
      <p:sp>
        <p:nvSpPr>
          <p:cNvPr id="761" name="Google Shape;761;p67"/>
          <p:cNvSpPr txBox="1"/>
          <p:nvPr>
            <p:ph idx="1" type="body"/>
          </p:nvPr>
        </p:nvSpPr>
        <p:spPr>
          <a:xfrm>
            <a:off x="340913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—"/>
            </a:pPr>
            <a:r>
              <a:rPr lang="en" sz="1400"/>
              <a:t>This is where all of the testing information is stored for Citi merchant test purchases, and Monthly reports.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—"/>
            </a:pPr>
            <a:r>
              <a:rPr lang="en" sz="1400"/>
              <a:t>This test document helps identify problems so the consumer has a seamless shopping experience while using the extension.</a:t>
            </a:r>
            <a:endParaRPr sz="1400"/>
          </a:p>
        </p:txBody>
      </p:sp>
      <p:sp>
        <p:nvSpPr>
          <p:cNvPr id="762" name="Google Shape;762;p67"/>
          <p:cNvSpPr txBox="1"/>
          <p:nvPr>
            <p:ph idx="3" type="subTitle"/>
          </p:nvPr>
        </p:nvSpPr>
        <p:spPr>
          <a:xfrm>
            <a:off x="342209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100"/>
              </a:spcAft>
              <a:buNone/>
            </a:pPr>
            <a:r>
              <a:rPr lang="en"/>
              <a:t>Testing document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68"/>
          <p:cNvSpPr txBox="1"/>
          <p:nvPr>
            <p:ph idx="1" type="subTitle"/>
          </p:nvPr>
        </p:nvSpPr>
        <p:spPr>
          <a:xfrm>
            <a:off x="342900" y="342900"/>
            <a:ext cx="41442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100"/>
              </a:spcAft>
              <a:buNone/>
            </a:pPr>
            <a:r>
              <a:rPr lang="en"/>
              <a:t>Q1 Findings</a:t>
            </a:r>
            <a:endParaRPr/>
          </a:p>
        </p:txBody>
      </p:sp>
      <p:sp>
        <p:nvSpPr>
          <p:cNvPr id="768" name="Google Shape;768;p68"/>
          <p:cNvSpPr txBox="1"/>
          <p:nvPr>
            <p:ph idx="3" type="body"/>
          </p:nvPr>
        </p:nvSpPr>
        <p:spPr>
          <a:xfrm>
            <a:off x="340913" y="1371600"/>
            <a:ext cx="41442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—"/>
            </a:pPr>
            <a:r>
              <a:rPr lang="en" sz="1400"/>
              <a:t>What I found in my Q1 testing was that there were merchants live in Citi that were mis-categorized. While also discovering when you press activate offer, you would be redirected to a page saying “the link is malformed”.</a:t>
            </a:r>
            <a:endParaRPr sz="14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—"/>
            </a:pPr>
            <a:r>
              <a:rPr lang="en" sz="1400"/>
              <a:t>There were also merchants selling gun storage cases/body armor that are excluded from being able to earn through Citi.</a:t>
            </a:r>
            <a:endParaRPr sz="14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769" name="Google Shape;769;p68" title="Screenshot 2025-04-07 at 3.35.51 PM.png"/>
          <p:cNvPicPr preferRelativeResize="0"/>
          <p:nvPr/>
        </p:nvPicPr>
        <p:blipFill rotWithShape="1">
          <a:blip r:embed="rId3">
            <a:alphaModFix/>
          </a:blip>
          <a:srcRect b="42981" l="0" r="0" t="0"/>
          <a:stretch/>
        </p:blipFill>
        <p:spPr>
          <a:xfrm>
            <a:off x="5013075" y="88575"/>
            <a:ext cx="3788024" cy="241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68" title="whamisa malformed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0013" y="2807225"/>
            <a:ext cx="2093995" cy="233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69"/>
          <p:cNvSpPr txBox="1"/>
          <p:nvPr>
            <p:ph idx="3" type="body"/>
          </p:nvPr>
        </p:nvSpPr>
        <p:spPr>
          <a:xfrm>
            <a:off x="133088" y="1371600"/>
            <a:ext cx="41442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—"/>
            </a:pPr>
            <a:r>
              <a:rPr lang="en" sz="1400"/>
              <a:t>In Q1, I had the opportunity to place test purchases during the boosted offer </a:t>
            </a:r>
            <a:r>
              <a:rPr lang="en" sz="1400"/>
              <a:t>campaigns</a:t>
            </a:r>
            <a:r>
              <a:rPr lang="en" sz="1400"/>
              <a:t> in March &amp; April to investigate if there were exclusions that needed to be added before the </a:t>
            </a:r>
            <a:r>
              <a:rPr lang="en" sz="1400"/>
              <a:t>campaign</a:t>
            </a:r>
            <a:r>
              <a:rPr lang="en" sz="1400"/>
              <a:t>(s) went live.</a:t>
            </a:r>
            <a:endParaRPr sz="14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—"/>
            </a:pPr>
            <a:r>
              <a:rPr lang="en" sz="1400"/>
              <a:t>As a result of the test purchases, I was able to help add exclusions to merchants such as JCPenney and At Home. While spearheading the conversation for “In-app iOS/Android” earning rates and their </a:t>
            </a:r>
            <a:r>
              <a:rPr lang="en" sz="1400"/>
              <a:t>inconsistency</a:t>
            </a:r>
            <a:r>
              <a:rPr lang="en" sz="1400"/>
              <a:t> in tracking earnings for customers.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76" name="Google Shape;776;p69"/>
          <p:cNvSpPr/>
          <p:nvPr>
            <p:ph idx="2" type="pic"/>
          </p:nvPr>
        </p:nvSpPr>
        <p:spPr>
          <a:xfrm>
            <a:off x="4656581" y="-14494"/>
            <a:ext cx="4487400" cy="5157900"/>
          </a:xfrm>
          <a:prstGeom prst="rect">
            <a:avLst/>
          </a:prstGeom>
        </p:spPr>
      </p:sp>
      <p:sp>
        <p:nvSpPr>
          <p:cNvPr id="777" name="Google Shape;777;p69"/>
          <p:cNvSpPr txBox="1"/>
          <p:nvPr>
            <p:ph idx="1" type="subTitle"/>
          </p:nvPr>
        </p:nvSpPr>
        <p:spPr>
          <a:xfrm>
            <a:off x="342900" y="342900"/>
            <a:ext cx="41442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100"/>
              </a:spcAft>
              <a:buNone/>
            </a:pPr>
            <a:r>
              <a:rPr lang="en"/>
              <a:t>CITI Q1 Test Purchases</a:t>
            </a:r>
            <a:endParaRPr/>
          </a:p>
        </p:txBody>
      </p:sp>
      <p:pic>
        <p:nvPicPr>
          <p:cNvPr id="778" name="Google Shape;778;p69" title="Screenshot 2025-04-08 at 10.18.16 AM.png"/>
          <p:cNvPicPr preferRelativeResize="0"/>
          <p:nvPr/>
        </p:nvPicPr>
        <p:blipFill rotWithShape="1">
          <a:blip r:embed="rId3">
            <a:alphaModFix/>
          </a:blip>
          <a:srcRect b="0" l="0" r="0" t="14067"/>
          <a:stretch/>
        </p:blipFill>
        <p:spPr>
          <a:xfrm>
            <a:off x="4352900" y="3260875"/>
            <a:ext cx="4688051" cy="188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69" title="Screenshot 2025-04-10 at 11.08.15 AM.png"/>
          <p:cNvPicPr preferRelativeResize="0"/>
          <p:nvPr/>
        </p:nvPicPr>
        <p:blipFill rotWithShape="1">
          <a:blip r:embed="rId4">
            <a:alphaModFix/>
          </a:blip>
          <a:srcRect b="0" l="6933" r="0" t="14545"/>
          <a:stretch/>
        </p:blipFill>
        <p:spPr>
          <a:xfrm>
            <a:off x="4352900" y="878250"/>
            <a:ext cx="4791076" cy="135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70"/>
          <p:cNvSpPr/>
          <p:nvPr>
            <p:ph idx="2" type="pic"/>
          </p:nvPr>
        </p:nvSpPr>
        <p:spPr>
          <a:xfrm>
            <a:off x="3217313" y="-14494"/>
            <a:ext cx="5926800" cy="5157900"/>
          </a:xfrm>
          <a:prstGeom prst="rect">
            <a:avLst/>
          </a:prstGeom>
        </p:spPr>
      </p:sp>
      <p:sp>
        <p:nvSpPr>
          <p:cNvPr id="785" name="Google Shape;785;p70"/>
          <p:cNvSpPr txBox="1"/>
          <p:nvPr>
            <p:ph idx="1" type="body"/>
          </p:nvPr>
        </p:nvSpPr>
        <p:spPr>
          <a:xfrm>
            <a:off x="340913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—"/>
            </a:pPr>
            <a:r>
              <a:rPr lang="en" sz="1500"/>
              <a:t>In Q1, I wanted to start testing the merchants in Citi from A-Z , and targeting specific categories for merchants in Citi (Vitamins &amp; Supplements, </a:t>
            </a:r>
            <a:r>
              <a:rPr lang="en" sz="1500"/>
              <a:t>Lingerie, Tax Filing, etc).</a:t>
            </a:r>
            <a:endParaRPr sz="1500"/>
          </a:p>
        </p:txBody>
      </p:sp>
      <p:pic>
        <p:nvPicPr>
          <p:cNvPr id="786" name="Google Shape;786;p70" title="Screenshot 2025-04-10 at 11.22.59 AM.png"/>
          <p:cNvPicPr preferRelativeResize="0"/>
          <p:nvPr/>
        </p:nvPicPr>
        <p:blipFill rotWithShape="1">
          <a:blip r:embed="rId3">
            <a:alphaModFix/>
          </a:blip>
          <a:srcRect b="4346" l="6136" r="2012" t="33029"/>
          <a:stretch/>
        </p:blipFill>
        <p:spPr>
          <a:xfrm>
            <a:off x="3349800" y="554375"/>
            <a:ext cx="5730575" cy="112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70"/>
          <p:cNvSpPr txBox="1"/>
          <p:nvPr>
            <p:ph idx="3" type="subTitle"/>
          </p:nvPr>
        </p:nvSpPr>
        <p:spPr>
          <a:xfrm>
            <a:off x="340934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 Testing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1100"/>
              </a:spcAft>
              <a:buNone/>
            </a:pPr>
            <a:r>
              <a:rPr lang="en"/>
              <a:t>Recap</a:t>
            </a:r>
            <a:endParaRPr/>
          </a:p>
        </p:txBody>
      </p:sp>
      <p:pic>
        <p:nvPicPr>
          <p:cNvPr id="788" name="Google Shape;788;p70" title="Screenshot 2025-04-10 at 11.26.17 AM.png"/>
          <p:cNvPicPr preferRelativeResize="0"/>
          <p:nvPr/>
        </p:nvPicPr>
        <p:blipFill rotWithShape="1">
          <a:blip r:embed="rId4">
            <a:alphaModFix/>
          </a:blip>
          <a:srcRect b="4739" l="9356" r="4011" t="35723"/>
          <a:stretch/>
        </p:blipFill>
        <p:spPr>
          <a:xfrm>
            <a:off x="3349800" y="1999775"/>
            <a:ext cx="5364700" cy="159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71" title="Issue Breakdown by Team (1)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388" l="0" r="0" t="4388"/>
          <a:stretch/>
        </p:blipFill>
        <p:spPr>
          <a:xfrm>
            <a:off x="0" y="-14494"/>
            <a:ext cx="9144000" cy="5157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72"/>
          <p:cNvSpPr/>
          <p:nvPr>
            <p:ph idx="2" type="pic"/>
          </p:nvPr>
        </p:nvSpPr>
        <p:spPr>
          <a:xfrm>
            <a:off x="4656581" y="-14494"/>
            <a:ext cx="4487400" cy="5157900"/>
          </a:xfrm>
          <a:prstGeom prst="rect">
            <a:avLst/>
          </a:prstGeom>
        </p:spPr>
      </p:sp>
      <p:sp>
        <p:nvSpPr>
          <p:cNvPr id="799" name="Google Shape;799;p72"/>
          <p:cNvSpPr txBox="1"/>
          <p:nvPr>
            <p:ph idx="1" type="subTitle"/>
          </p:nvPr>
        </p:nvSpPr>
        <p:spPr>
          <a:xfrm>
            <a:off x="342900" y="342900"/>
            <a:ext cx="41442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100"/>
              </a:spcAft>
              <a:buNone/>
            </a:pPr>
            <a:r>
              <a:rPr lang="en"/>
              <a:t>In-depth Chart</a:t>
            </a:r>
            <a:endParaRPr/>
          </a:p>
        </p:txBody>
      </p:sp>
      <p:sp>
        <p:nvSpPr>
          <p:cNvPr id="800" name="Google Shape;800;p72"/>
          <p:cNvSpPr txBox="1"/>
          <p:nvPr>
            <p:ph idx="3" type="body"/>
          </p:nvPr>
        </p:nvSpPr>
        <p:spPr>
          <a:xfrm>
            <a:off x="340913" y="1371600"/>
            <a:ext cx="41442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100"/>
              </a:spcAft>
              <a:buNone/>
            </a:pPr>
            <a:r>
              <a:t/>
            </a:r>
            <a:endParaRPr/>
          </a:p>
        </p:txBody>
      </p:sp>
      <p:pic>
        <p:nvPicPr>
          <p:cNvPr id="801" name="Google Shape;801;p7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1485"/>
            <a:ext cx="9144002" cy="5040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73"/>
          <p:cNvSpPr txBox="1"/>
          <p:nvPr>
            <p:ph type="title"/>
          </p:nvPr>
        </p:nvSpPr>
        <p:spPr>
          <a:xfrm>
            <a:off x="647700" y="1006475"/>
            <a:ext cx="3466800" cy="3343200"/>
          </a:xfrm>
          <a:prstGeom prst="rect">
            <a:avLst/>
          </a:prstGeom>
        </p:spPr>
        <p:txBody>
          <a:bodyPr anchorCtr="0" anchor="ctr" bIns="0" lIns="0" spcFirstLastPara="1" rIns="0" wrap="square" tIns="617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THANK YOU</a:t>
            </a:r>
            <a:endParaRPr sz="6500"/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500"/>
              </a:spcAft>
              <a:buNone/>
            </a:pPr>
            <a:r>
              <a:rPr b="0" lang="en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Continue the conversation </a:t>
            </a:r>
            <a:br>
              <a:rPr b="0" lang="en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</a:br>
            <a:r>
              <a:rPr b="0" lang="en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with neil.jones@wildfire-corp.com</a:t>
            </a:r>
            <a:endParaRPr/>
          </a:p>
        </p:txBody>
      </p:sp>
      <p:pic>
        <p:nvPicPr>
          <p:cNvPr id="808" name="Google Shape;808;p73"/>
          <p:cNvPicPr preferRelativeResize="0"/>
          <p:nvPr>
            <p:ph idx="3" type="pic"/>
          </p:nvPr>
        </p:nvPicPr>
        <p:blipFill rotWithShape="1">
          <a:blip r:embed="rId6">
            <a:alphaModFix/>
          </a:blip>
          <a:srcRect b="0" l="40" r="40" t="0"/>
          <a:stretch/>
        </p:blipFill>
        <p:spPr>
          <a:xfrm>
            <a:off x="647700" y="1450975"/>
            <a:ext cx="1556777" cy="614249"/>
          </a:xfrm>
          <a:prstGeom prst="rect">
            <a:avLst/>
          </a:prstGeom>
        </p:spPr>
      </p:pic>
      <p:pic>
        <p:nvPicPr>
          <p:cNvPr id="809" name="Google Shape;809;p73"/>
          <p:cNvPicPr preferRelativeResize="0"/>
          <p:nvPr/>
        </p:nvPicPr>
        <p:blipFill rotWithShape="1">
          <a:blip r:embed="rId7">
            <a:alphaModFix/>
          </a:blip>
          <a:srcRect b="5096" l="0" r="4862" t="0"/>
          <a:stretch/>
        </p:blipFill>
        <p:spPr>
          <a:xfrm>
            <a:off x="2134538" y="-288469"/>
            <a:ext cx="7009464" cy="5431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636363"/>
      </a:dk1>
      <a:lt1>
        <a:srgbClr val="FFFFFF"/>
      </a:lt1>
      <a:dk2>
        <a:srgbClr val="3A2D5F"/>
      </a:dk2>
      <a:lt2>
        <a:srgbClr val="BF9BEB"/>
      </a:lt2>
      <a:accent1>
        <a:srgbClr val="173658"/>
      </a:accent1>
      <a:accent2>
        <a:srgbClr val="6BB1EE"/>
      </a:accent2>
      <a:accent3>
        <a:srgbClr val="0B3C39"/>
      </a:accent3>
      <a:accent4>
        <a:srgbClr val="51BBB0"/>
      </a:accent4>
      <a:accent5>
        <a:srgbClr val="ABABAB"/>
      </a:accent5>
      <a:accent6>
        <a:srgbClr val="F2F2F2"/>
      </a:accent6>
      <a:hlink>
        <a:srgbClr val="636363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