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Montserrat SemiBold"/>
      <p:regular r:id="rId17"/>
      <p:bold r:id="rId18"/>
      <p:italic r:id="rId19"/>
      <p:boldItalic r:id="rId20"/>
    </p:embeddedFont>
    <p:embeddedFont>
      <p:font typeface="Roboto"/>
      <p:regular r:id="rId21"/>
      <p:bold r:id="rId22"/>
      <p:italic r:id="rId23"/>
      <p:boldItalic r:id="rId24"/>
    </p:embeddedFont>
    <p:embeddedFont>
      <p:font typeface="Montserrat"/>
      <p:regular r:id="rId25"/>
      <p:bold r:id="rId26"/>
      <p:italic r:id="rId27"/>
      <p:boldItalic r:id="rId28"/>
    </p:embeddedFont>
    <p:embeddedFont>
      <p:font typeface="Montserrat Black"/>
      <p:bold r:id="rId29"/>
      <p:boldItalic r:id="rId30"/>
    </p:embeddedFont>
    <p:embeddedFont>
      <p:font typeface="Montserrat Medium"/>
      <p:regular r:id="rId31"/>
      <p:bold r:id="rId32"/>
      <p:italic r:id="rId33"/>
      <p:boldItalic r:id="rId34"/>
    </p:embeddedFont>
    <p:embeddedFont>
      <p:font typeface="Antonio Light"/>
      <p:regular r:id="rId35"/>
      <p:bold r:id="rId36"/>
    </p:embeddedFont>
    <p:embeddedFont>
      <p:font typeface="Montserrat Light"/>
      <p:regular r:id="rId37"/>
      <p:bold r:id="rId38"/>
      <p:italic r:id="rId39"/>
      <p:boldItalic r:id="rId40"/>
    </p:embeddedFont>
    <p:embeddedFont>
      <p:font typeface="Oswald SemiBold"/>
      <p:regular r:id="rId41"/>
      <p:bold r:id="rId42"/>
    </p:embeddedFont>
    <p:embeddedFont>
      <p:font typeface="Antonio Medium"/>
      <p:regular r:id="rId43"/>
      <p:bold r:id="rId44"/>
    </p:embeddedFont>
    <p:embeddedFont>
      <p:font typeface="Antonio"/>
      <p:regular r:id="rId45"/>
      <p:bold r:id="rId4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Light-boldItalic.fntdata"/><Relationship Id="rId42" Type="http://schemas.openxmlformats.org/officeDocument/2006/relationships/font" Target="fonts/OswaldSemiBold-bold.fntdata"/><Relationship Id="rId41" Type="http://schemas.openxmlformats.org/officeDocument/2006/relationships/font" Target="fonts/OswaldSemiBold-regular.fntdata"/><Relationship Id="rId44" Type="http://schemas.openxmlformats.org/officeDocument/2006/relationships/font" Target="fonts/AntonioMedium-bold.fntdata"/><Relationship Id="rId43" Type="http://schemas.openxmlformats.org/officeDocument/2006/relationships/font" Target="fonts/AntonioMedium-regular.fntdata"/><Relationship Id="rId46" Type="http://schemas.openxmlformats.org/officeDocument/2006/relationships/font" Target="fonts/Antonio-bold.fntdata"/><Relationship Id="rId45" Type="http://schemas.openxmlformats.org/officeDocument/2006/relationships/font" Target="fonts/Antoni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Medium-regular.fntdata"/><Relationship Id="rId30" Type="http://schemas.openxmlformats.org/officeDocument/2006/relationships/font" Target="fonts/MontserratBlack-boldItalic.fntdata"/><Relationship Id="rId33" Type="http://schemas.openxmlformats.org/officeDocument/2006/relationships/font" Target="fonts/MontserratMedium-italic.fntdata"/><Relationship Id="rId32" Type="http://schemas.openxmlformats.org/officeDocument/2006/relationships/font" Target="fonts/MontserratMedium-bold.fntdata"/><Relationship Id="rId35" Type="http://schemas.openxmlformats.org/officeDocument/2006/relationships/font" Target="fonts/AntonioLight-regular.fntdata"/><Relationship Id="rId34" Type="http://schemas.openxmlformats.org/officeDocument/2006/relationships/font" Target="fonts/MontserratMedium-boldItalic.fntdata"/><Relationship Id="rId37" Type="http://schemas.openxmlformats.org/officeDocument/2006/relationships/font" Target="fonts/MontserratLight-regular.fntdata"/><Relationship Id="rId36" Type="http://schemas.openxmlformats.org/officeDocument/2006/relationships/font" Target="fonts/AntonioLight-bold.fntdata"/><Relationship Id="rId39" Type="http://schemas.openxmlformats.org/officeDocument/2006/relationships/font" Target="fonts/MontserratLight-italic.fntdata"/><Relationship Id="rId38" Type="http://schemas.openxmlformats.org/officeDocument/2006/relationships/font" Target="fonts/MontserratLight-bold.fntdata"/><Relationship Id="rId20" Type="http://schemas.openxmlformats.org/officeDocument/2006/relationships/font" Target="fonts/MontserratSemiBold-boldItalic.fntdata"/><Relationship Id="rId22" Type="http://schemas.openxmlformats.org/officeDocument/2006/relationships/font" Target="fonts/Roboto-bold.fntdata"/><Relationship Id="rId21" Type="http://schemas.openxmlformats.org/officeDocument/2006/relationships/font" Target="fonts/Roboto-regular.fntdata"/><Relationship Id="rId24" Type="http://schemas.openxmlformats.org/officeDocument/2006/relationships/font" Target="fonts/Roboto-boldItalic.fntdata"/><Relationship Id="rId23" Type="http://schemas.openxmlformats.org/officeDocument/2006/relationships/font" Target="fonts/Roboto-italic.fntdata"/><Relationship Id="rId26" Type="http://schemas.openxmlformats.org/officeDocument/2006/relationships/font" Target="fonts/Montserrat-bold.fntdata"/><Relationship Id="rId25" Type="http://schemas.openxmlformats.org/officeDocument/2006/relationships/font" Target="fonts/Montserrat-regular.fntdata"/><Relationship Id="rId28" Type="http://schemas.openxmlformats.org/officeDocument/2006/relationships/font" Target="fonts/Montserrat-boldItalic.fntdata"/><Relationship Id="rId27" Type="http://schemas.openxmlformats.org/officeDocument/2006/relationships/font" Target="fonts/Montserrat-italic.fntdata"/><Relationship Id="rId29" Type="http://schemas.openxmlformats.org/officeDocument/2006/relationships/font" Target="fonts/MontserratBlack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MontserratSemiBold-regular.fntdata"/><Relationship Id="rId16" Type="http://schemas.openxmlformats.org/officeDocument/2006/relationships/slide" Target="slides/slide11.xml"/><Relationship Id="rId19" Type="http://schemas.openxmlformats.org/officeDocument/2006/relationships/font" Target="fonts/MontserratSemiBold-italic.fntdata"/><Relationship Id="rId1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getemoji.com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g2e643bd1a6d_0_37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8" name="Google Shape;738;g2e643bd1a6d_0_37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colors</a:t>
            </a:r>
            <a:endParaRPr/>
          </a:p>
        </p:txBody>
      </p:sp>
      <p:sp>
        <p:nvSpPr>
          <p:cNvPr id="739" name="Google Shape;739;g2e643bd1a6d_0_37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30856e0e567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30856e0e567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ec593cf68c_0_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" name="Google Shape;817;g2ec593cf68c_0_2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g2ec593cf68c_0_2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4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g2e643bd1a6d_0_7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6" name="Google Shape;746;g2e643bd1a6d_0_7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emojis you can copy/paste to use in this slide, go here: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https://getemoji.com/</a:t>
            </a:r>
            <a:r>
              <a:rPr lang="en"/>
              <a:t>. Copy/paste the emojis you want and change the size by highlighting the emojis and adjusting the font size.</a:t>
            </a:r>
            <a:endParaRPr/>
          </a:p>
        </p:txBody>
      </p:sp>
      <p:sp>
        <p:nvSpPr>
          <p:cNvPr id="747" name="Google Shape;747;g2e643bd1a6d_0_7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g2e643bd1a6d_0_1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Google Shape;758;g2e643bd1a6d_0_1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0856e0e567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0856e0e567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Update merchant picture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6f1bad199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6f1bad199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3494dfd949f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3494dfd949f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6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g30856e0e567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8" name="Google Shape;788;g30856e0e56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36f1bad199c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36f1bad199c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3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3494dfd949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3494dfd949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8.png"/><Relationship Id="rId5" Type="http://schemas.openxmlformats.org/officeDocument/2006/relationships/image" Target="../media/image6.png"/><Relationship Id="rId6" Type="http://schemas.openxmlformats.org/officeDocument/2006/relationships/image" Target="../media/image9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— Copy/Img Content (Right Image Opt1)">
  <p:cSld name="Picture with Caption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>
            <p:ph idx="2" type="pic"/>
          </p:nvPr>
        </p:nvSpPr>
        <p:spPr>
          <a:xfrm>
            <a:off x="4656581" y="-14494"/>
            <a:ext cx="4487400" cy="5157900"/>
          </a:xfrm>
          <a:prstGeom prst="rect">
            <a:avLst/>
          </a:prstGeom>
          <a:noFill/>
          <a:ln>
            <a:noFill/>
          </a:ln>
        </p:spPr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342900" y="342900"/>
            <a:ext cx="41442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2"/>
          <p:cNvSpPr txBox="1"/>
          <p:nvPr>
            <p:ph idx="3" type="body"/>
          </p:nvPr>
        </p:nvSpPr>
        <p:spPr>
          <a:xfrm>
            <a:off x="340913" y="1371600"/>
            <a:ext cx="41442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7 — Comparison Page w/ Title (Four Elements)">
  <p:cSld name="Picture with Caption_1_1_2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"/>
          <p:cNvSpPr/>
          <p:nvPr/>
        </p:nvSpPr>
        <p:spPr>
          <a:xfrm>
            <a:off x="4656581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rgbClr val="236E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31" name="Google Shape;131;p11"/>
          <p:cNvSpPr txBox="1"/>
          <p:nvPr>
            <p:ph idx="1" type="subTitle"/>
          </p:nvPr>
        </p:nvSpPr>
        <p:spPr>
          <a:xfrm>
            <a:off x="4828031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11"/>
          <p:cNvSpPr txBox="1"/>
          <p:nvPr>
            <p:ph idx="2" type="body"/>
          </p:nvPr>
        </p:nvSpPr>
        <p:spPr>
          <a:xfrm>
            <a:off x="4828031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33" name="Google Shape;133;p11"/>
          <p:cNvSpPr/>
          <p:nvPr/>
        </p:nvSpPr>
        <p:spPr>
          <a:xfrm>
            <a:off x="342900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34" name="Google Shape;134;p11"/>
          <p:cNvSpPr txBox="1"/>
          <p:nvPr>
            <p:ph idx="3" type="subTitle"/>
          </p:nvPr>
        </p:nvSpPr>
        <p:spPr>
          <a:xfrm>
            <a:off x="514350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11"/>
          <p:cNvSpPr txBox="1"/>
          <p:nvPr>
            <p:ph idx="4" type="body"/>
          </p:nvPr>
        </p:nvSpPr>
        <p:spPr>
          <a:xfrm>
            <a:off x="514350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136" name="Google Shape;13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1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38" name="Google Shape;138;p11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9" name="Google Shape;139;p11"/>
          <p:cNvSpPr/>
          <p:nvPr/>
        </p:nvSpPr>
        <p:spPr>
          <a:xfrm>
            <a:off x="2503163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rgbClr val="0D474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40" name="Google Shape;140;p11"/>
          <p:cNvSpPr/>
          <p:nvPr/>
        </p:nvSpPr>
        <p:spPr>
          <a:xfrm>
            <a:off x="6816844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rgbClr val="358C8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41" name="Google Shape;141;p11"/>
          <p:cNvSpPr txBox="1"/>
          <p:nvPr>
            <p:ph idx="5" type="subTitle"/>
          </p:nvPr>
        </p:nvSpPr>
        <p:spPr>
          <a:xfrm>
            <a:off x="2674613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11"/>
          <p:cNvSpPr txBox="1"/>
          <p:nvPr>
            <p:ph idx="6" type="body"/>
          </p:nvPr>
        </p:nvSpPr>
        <p:spPr>
          <a:xfrm>
            <a:off x="2674613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43" name="Google Shape;143;p11"/>
          <p:cNvSpPr txBox="1"/>
          <p:nvPr>
            <p:ph idx="7" type="subTitle"/>
          </p:nvPr>
        </p:nvSpPr>
        <p:spPr>
          <a:xfrm>
            <a:off x="6988294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4" name="Google Shape;144;p11"/>
          <p:cNvSpPr txBox="1"/>
          <p:nvPr>
            <p:ph idx="8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11"/>
          <p:cNvSpPr txBox="1"/>
          <p:nvPr>
            <p:ph idx="9" type="body"/>
          </p:nvPr>
        </p:nvSpPr>
        <p:spPr>
          <a:xfrm>
            <a:off x="6988294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8 — Comparison Page w/ Title + Text (Four Elements)">
  <p:cSld name="Picture with Caption_1_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2"/>
          <p:cNvSpPr txBox="1"/>
          <p:nvPr>
            <p:ph idx="1" type="body"/>
          </p:nvPr>
        </p:nvSpPr>
        <p:spPr>
          <a:xfrm>
            <a:off x="342656" y="1371600"/>
            <a:ext cx="5226000" cy="50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148" name="Google Shape;148;p12"/>
          <p:cNvSpPr/>
          <p:nvPr/>
        </p:nvSpPr>
        <p:spPr>
          <a:xfrm>
            <a:off x="4656581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rgbClr val="6E579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49" name="Google Shape;149;p12"/>
          <p:cNvSpPr txBox="1"/>
          <p:nvPr>
            <p:ph idx="2" type="subTitle"/>
          </p:nvPr>
        </p:nvSpPr>
        <p:spPr>
          <a:xfrm>
            <a:off x="4828031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50" name="Google Shape;150;p12"/>
          <p:cNvSpPr txBox="1"/>
          <p:nvPr>
            <p:ph idx="3" type="body"/>
          </p:nvPr>
        </p:nvSpPr>
        <p:spPr>
          <a:xfrm>
            <a:off x="4828031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51" name="Google Shape;151;p12"/>
          <p:cNvSpPr/>
          <p:nvPr/>
        </p:nvSpPr>
        <p:spPr>
          <a:xfrm>
            <a:off x="342900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52" name="Google Shape;152;p12"/>
          <p:cNvSpPr txBox="1"/>
          <p:nvPr>
            <p:ph idx="4" type="subTitle"/>
          </p:nvPr>
        </p:nvSpPr>
        <p:spPr>
          <a:xfrm>
            <a:off x="514350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53" name="Google Shape;153;p12"/>
          <p:cNvSpPr txBox="1"/>
          <p:nvPr>
            <p:ph idx="5" type="body"/>
          </p:nvPr>
        </p:nvSpPr>
        <p:spPr>
          <a:xfrm>
            <a:off x="514350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154" name="Google Shape;154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2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56" name="Google Shape;156;p12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7" name="Google Shape;157;p12"/>
          <p:cNvSpPr/>
          <p:nvPr/>
        </p:nvSpPr>
        <p:spPr>
          <a:xfrm>
            <a:off x="2503163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rgbClr val="45357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58" name="Google Shape;158;p12"/>
          <p:cNvSpPr/>
          <p:nvPr/>
        </p:nvSpPr>
        <p:spPr>
          <a:xfrm>
            <a:off x="6816844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rgbClr val="8D72B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59" name="Google Shape;159;p12"/>
          <p:cNvSpPr txBox="1"/>
          <p:nvPr>
            <p:ph idx="6" type="subTitle"/>
          </p:nvPr>
        </p:nvSpPr>
        <p:spPr>
          <a:xfrm>
            <a:off x="2674613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60" name="Google Shape;160;p12"/>
          <p:cNvSpPr txBox="1"/>
          <p:nvPr>
            <p:ph idx="7" type="body"/>
          </p:nvPr>
        </p:nvSpPr>
        <p:spPr>
          <a:xfrm>
            <a:off x="2674613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61" name="Google Shape;161;p12"/>
          <p:cNvSpPr txBox="1"/>
          <p:nvPr>
            <p:ph idx="8" type="subTitle"/>
          </p:nvPr>
        </p:nvSpPr>
        <p:spPr>
          <a:xfrm>
            <a:off x="6988294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2" name="Google Shape;162;p12"/>
          <p:cNvSpPr txBox="1"/>
          <p:nvPr>
            <p:ph idx="9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3" name="Google Shape;163;p12"/>
          <p:cNvSpPr txBox="1"/>
          <p:nvPr>
            <p:ph idx="13" type="body"/>
          </p:nvPr>
        </p:nvSpPr>
        <p:spPr>
          <a:xfrm>
            <a:off x="6988294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9 — Comparison Page w/ Title + Text (Four Elements) ">
  <p:cSld name="Picture with Caption_1_1_1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3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67" name="Google Shape;167;p13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8" name="Google Shape;168;p13"/>
          <p:cNvSpPr txBox="1"/>
          <p:nvPr>
            <p:ph idx="1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9" name="Google Shape;169;p13"/>
          <p:cNvSpPr txBox="1"/>
          <p:nvPr>
            <p:ph idx="2" type="body"/>
          </p:nvPr>
        </p:nvSpPr>
        <p:spPr>
          <a:xfrm>
            <a:off x="342656" y="1371600"/>
            <a:ext cx="5226000" cy="50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170" name="Google Shape;170;p13"/>
          <p:cNvSpPr/>
          <p:nvPr/>
        </p:nvSpPr>
        <p:spPr>
          <a:xfrm>
            <a:off x="4656581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rgbClr val="36669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71" name="Google Shape;171;p13"/>
          <p:cNvSpPr txBox="1"/>
          <p:nvPr>
            <p:ph idx="3" type="subTitle"/>
          </p:nvPr>
        </p:nvSpPr>
        <p:spPr>
          <a:xfrm>
            <a:off x="4828031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13"/>
          <p:cNvSpPr txBox="1"/>
          <p:nvPr>
            <p:ph idx="4" type="body"/>
          </p:nvPr>
        </p:nvSpPr>
        <p:spPr>
          <a:xfrm>
            <a:off x="4828031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73" name="Google Shape;173;p13"/>
          <p:cNvSpPr/>
          <p:nvPr/>
        </p:nvSpPr>
        <p:spPr>
          <a:xfrm>
            <a:off x="342900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74" name="Google Shape;174;p13"/>
          <p:cNvSpPr txBox="1"/>
          <p:nvPr>
            <p:ph idx="5" type="subTitle"/>
          </p:nvPr>
        </p:nvSpPr>
        <p:spPr>
          <a:xfrm>
            <a:off x="514350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75" name="Google Shape;175;p13"/>
          <p:cNvSpPr txBox="1"/>
          <p:nvPr>
            <p:ph idx="6" type="body"/>
          </p:nvPr>
        </p:nvSpPr>
        <p:spPr>
          <a:xfrm>
            <a:off x="514350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76" name="Google Shape;176;p13"/>
          <p:cNvSpPr/>
          <p:nvPr/>
        </p:nvSpPr>
        <p:spPr>
          <a:xfrm>
            <a:off x="2503163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rgbClr val="1B40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77" name="Google Shape;177;p13"/>
          <p:cNvSpPr/>
          <p:nvPr/>
        </p:nvSpPr>
        <p:spPr>
          <a:xfrm>
            <a:off x="6816844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rgbClr val="4B83B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78" name="Google Shape;178;p13"/>
          <p:cNvSpPr txBox="1"/>
          <p:nvPr>
            <p:ph idx="7" type="subTitle"/>
          </p:nvPr>
        </p:nvSpPr>
        <p:spPr>
          <a:xfrm>
            <a:off x="2674613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13"/>
          <p:cNvSpPr txBox="1"/>
          <p:nvPr>
            <p:ph idx="8" type="body"/>
          </p:nvPr>
        </p:nvSpPr>
        <p:spPr>
          <a:xfrm>
            <a:off x="2674613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80" name="Google Shape;180;p13"/>
          <p:cNvSpPr txBox="1"/>
          <p:nvPr>
            <p:ph idx="9" type="subTitle"/>
          </p:nvPr>
        </p:nvSpPr>
        <p:spPr>
          <a:xfrm>
            <a:off x="6988294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1" name="Google Shape;181;p13"/>
          <p:cNvSpPr txBox="1"/>
          <p:nvPr>
            <p:ph idx="13" type="body"/>
          </p:nvPr>
        </p:nvSpPr>
        <p:spPr>
          <a:xfrm>
            <a:off x="6988294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0 — Comparison Page w/ Title + Text (Four Elements)">
  <p:cSld name="Picture with Caption_1_1_1_1_1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4"/>
          <p:cNvSpPr txBox="1"/>
          <p:nvPr>
            <p:ph idx="1" type="body"/>
          </p:nvPr>
        </p:nvSpPr>
        <p:spPr>
          <a:xfrm>
            <a:off x="342656" y="1371600"/>
            <a:ext cx="5226000" cy="50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184" name="Google Shape;184;p14"/>
          <p:cNvSpPr/>
          <p:nvPr/>
        </p:nvSpPr>
        <p:spPr>
          <a:xfrm>
            <a:off x="4656581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rgbClr val="236E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85" name="Google Shape;185;p14"/>
          <p:cNvSpPr txBox="1"/>
          <p:nvPr>
            <p:ph idx="2" type="subTitle"/>
          </p:nvPr>
        </p:nvSpPr>
        <p:spPr>
          <a:xfrm>
            <a:off x="4828031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14"/>
          <p:cNvSpPr txBox="1"/>
          <p:nvPr>
            <p:ph idx="3" type="body"/>
          </p:nvPr>
        </p:nvSpPr>
        <p:spPr>
          <a:xfrm>
            <a:off x="4828031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87" name="Google Shape;187;p14"/>
          <p:cNvSpPr/>
          <p:nvPr/>
        </p:nvSpPr>
        <p:spPr>
          <a:xfrm>
            <a:off x="342900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88" name="Google Shape;188;p14"/>
          <p:cNvSpPr txBox="1"/>
          <p:nvPr>
            <p:ph idx="4" type="subTitle"/>
          </p:nvPr>
        </p:nvSpPr>
        <p:spPr>
          <a:xfrm>
            <a:off x="514350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89" name="Google Shape;189;p14"/>
          <p:cNvSpPr txBox="1"/>
          <p:nvPr>
            <p:ph idx="5" type="body"/>
          </p:nvPr>
        </p:nvSpPr>
        <p:spPr>
          <a:xfrm>
            <a:off x="514350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190" name="Google Shape;19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4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2" name="Google Shape;192;p14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3" name="Google Shape;193;p14"/>
          <p:cNvSpPr/>
          <p:nvPr/>
        </p:nvSpPr>
        <p:spPr>
          <a:xfrm>
            <a:off x="2503163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rgbClr val="0D474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94" name="Google Shape;194;p14"/>
          <p:cNvSpPr/>
          <p:nvPr/>
        </p:nvSpPr>
        <p:spPr>
          <a:xfrm>
            <a:off x="6816844" y="2062819"/>
            <a:ext cx="1988700" cy="2737800"/>
          </a:xfrm>
          <a:prstGeom prst="roundRect">
            <a:avLst>
              <a:gd fmla="val 9828" name="adj"/>
            </a:avLst>
          </a:prstGeom>
          <a:solidFill>
            <a:srgbClr val="358C8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95" name="Google Shape;195;p14"/>
          <p:cNvSpPr txBox="1"/>
          <p:nvPr>
            <p:ph idx="6" type="subTitle"/>
          </p:nvPr>
        </p:nvSpPr>
        <p:spPr>
          <a:xfrm>
            <a:off x="2674613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14"/>
          <p:cNvSpPr txBox="1"/>
          <p:nvPr>
            <p:ph idx="7" type="body"/>
          </p:nvPr>
        </p:nvSpPr>
        <p:spPr>
          <a:xfrm>
            <a:off x="2674613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97" name="Google Shape;197;p14"/>
          <p:cNvSpPr txBox="1"/>
          <p:nvPr>
            <p:ph idx="8" type="subTitle"/>
          </p:nvPr>
        </p:nvSpPr>
        <p:spPr>
          <a:xfrm>
            <a:off x="6988294" y="2302256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14"/>
          <p:cNvSpPr txBox="1"/>
          <p:nvPr>
            <p:ph idx="9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9" name="Google Shape;199;p14"/>
          <p:cNvSpPr txBox="1"/>
          <p:nvPr>
            <p:ph idx="13" type="body"/>
          </p:nvPr>
        </p:nvSpPr>
        <p:spPr>
          <a:xfrm>
            <a:off x="6988294" y="3297338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 — Copy/Img Content (Right Image Opt2)">
  <p:cSld name="CUSTOM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5"/>
          <p:cNvSpPr/>
          <p:nvPr>
            <p:ph idx="2" type="pic"/>
          </p:nvPr>
        </p:nvSpPr>
        <p:spPr>
          <a:xfrm>
            <a:off x="3217313" y="-14494"/>
            <a:ext cx="5926800" cy="5157900"/>
          </a:xfrm>
          <a:prstGeom prst="rect">
            <a:avLst/>
          </a:prstGeom>
          <a:noFill/>
          <a:ln>
            <a:noFill/>
          </a:ln>
        </p:spPr>
      </p:sp>
      <p:pic>
        <p:nvPicPr>
          <p:cNvPr id="202" name="Google Shape;20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5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4" name="Google Shape;204;p15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05" name="Google Shape;205;p15"/>
          <p:cNvSpPr txBox="1"/>
          <p:nvPr>
            <p:ph idx="3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206" name="Google Shape;206;p15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 — Purple Desktop Mockup (Right)">
  <p:cSld name="CUSTOM_10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9" name="Google Shape;20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1" name="Google Shape;211;p16"/>
          <p:cNvSpPr txBox="1"/>
          <p:nvPr>
            <p:ph idx="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2" name="Google Shape;212;p16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13" name="Google Shape;213;p16"/>
          <p:cNvSpPr txBox="1"/>
          <p:nvPr>
            <p:ph idx="3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214" name="Google Shape;214;p16"/>
          <p:cNvGrpSpPr/>
          <p:nvPr/>
        </p:nvGrpSpPr>
        <p:grpSpPr>
          <a:xfrm>
            <a:off x="700598" y="-1082494"/>
            <a:ext cx="10714744" cy="7062938"/>
            <a:chOff x="934131" y="-1443325"/>
            <a:chExt cx="14286326" cy="9417251"/>
          </a:xfrm>
        </p:grpSpPr>
        <p:pic>
          <p:nvPicPr>
            <p:cNvPr id="215" name="Google Shape;215;p16"/>
            <p:cNvPicPr preferRelativeResize="0"/>
            <p:nvPr/>
          </p:nvPicPr>
          <p:blipFill rotWithShape="1">
            <a:blip r:embed="rId3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6" name="Google Shape;216;p16"/>
            <p:cNvPicPr preferRelativeResize="0"/>
            <p:nvPr/>
          </p:nvPicPr>
          <p:blipFill rotWithShape="1">
            <a:blip r:embed="rId4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17" name="Google Shape;217;p16"/>
          <p:cNvSpPr/>
          <p:nvPr>
            <p:ph idx="4" type="pic"/>
          </p:nvPr>
        </p:nvSpPr>
        <p:spPr>
          <a:xfrm>
            <a:off x="3345600" y="1038019"/>
            <a:ext cx="5421300" cy="305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 — Blue Desktop Mockup (Right)">
  <p:cSld name="CUSTOM_10_1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0" name="Google Shape;220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7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22" name="Google Shape;222;p17"/>
          <p:cNvSpPr txBox="1"/>
          <p:nvPr>
            <p:ph idx="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3" name="Google Shape;223;p17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24" name="Google Shape;224;p17"/>
          <p:cNvSpPr txBox="1"/>
          <p:nvPr>
            <p:ph idx="3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225" name="Google Shape;225;p17"/>
          <p:cNvGrpSpPr/>
          <p:nvPr/>
        </p:nvGrpSpPr>
        <p:grpSpPr>
          <a:xfrm>
            <a:off x="700598" y="-1082494"/>
            <a:ext cx="10714744" cy="7062938"/>
            <a:chOff x="934131" y="-1443325"/>
            <a:chExt cx="14286326" cy="9417251"/>
          </a:xfrm>
        </p:grpSpPr>
        <p:pic>
          <p:nvPicPr>
            <p:cNvPr id="226" name="Google Shape;226;p17"/>
            <p:cNvPicPr preferRelativeResize="0"/>
            <p:nvPr/>
          </p:nvPicPr>
          <p:blipFill rotWithShape="1">
            <a:blip r:embed="rId3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7" name="Google Shape;227;p17"/>
            <p:cNvPicPr preferRelativeResize="0"/>
            <p:nvPr/>
          </p:nvPicPr>
          <p:blipFill rotWithShape="1">
            <a:blip r:embed="rId4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8" name="Google Shape;228;p17"/>
          <p:cNvSpPr/>
          <p:nvPr>
            <p:ph idx="4" type="pic"/>
          </p:nvPr>
        </p:nvSpPr>
        <p:spPr>
          <a:xfrm>
            <a:off x="3345600" y="1038019"/>
            <a:ext cx="5421300" cy="305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 — Green Desktop Mockup (Right)">
  <p:cSld name="CUSTOM_10_1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8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1" name="Google Shape;231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8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3" name="Google Shape;233;p18"/>
          <p:cNvSpPr txBox="1"/>
          <p:nvPr>
            <p:ph idx="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800">
                <a:solidFill>
                  <a:srgbClr val="AEAEAE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4" name="Google Shape;234;p18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35" name="Google Shape;235;p18"/>
          <p:cNvSpPr txBox="1"/>
          <p:nvPr>
            <p:ph idx="3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236" name="Google Shape;236;p18"/>
          <p:cNvGrpSpPr/>
          <p:nvPr/>
        </p:nvGrpSpPr>
        <p:grpSpPr>
          <a:xfrm>
            <a:off x="700598" y="-1082494"/>
            <a:ext cx="10714744" cy="7062938"/>
            <a:chOff x="934131" y="-1443325"/>
            <a:chExt cx="14286326" cy="9417251"/>
          </a:xfrm>
        </p:grpSpPr>
        <p:pic>
          <p:nvPicPr>
            <p:cNvPr id="237" name="Google Shape;237;p18"/>
            <p:cNvPicPr preferRelativeResize="0"/>
            <p:nvPr/>
          </p:nvPicPr>
          <p:blipFill rotWithShape="1">
            <a:blip r:embed="rId3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18"/>
            <p:cNvPicPr preferRelativeResize="0"/>
            <p:nvPr/>
          </p:nvPicPr>
          <p:blipFill rotWithShape="1">
            <a:blip r:embed="rId4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9" name="Google Shape;239;p18"/>
          <p:cNvSpPr/>
          <p:nvPr>
            <p:ph idx="4" type="pic"/>
          </p:nvPr>
        </p:nvSpPr>
        <p:spPr>
          <a:xfrm>
            <a:off x="3345600" y="1038019"/>
            <a:ext cx="5421300" cy="3054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6 — Purple Mobile Mockup (Right)">
  <p:cSld name="CUSTOM_10_1_1_1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9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43" name="Google Shape;243;p19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44" name="Google Shape;244;p19"/>
          <p:cNvSpPr txBox="1"/>
          <p:nvPr>
            <p:ph idx="2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pic>
        <p:nvPicPr>
          <p:cNvPr id="245" name="Google Shape;245;p19"/>
          <p:cNvPicPr preferRelativeResize="0"/>
          <p:nvPr/>
        </p:nvPicPr>
        <p:blipFill rotWithShape="1">
          <a:blip r:embed="rId3">
            <a:alphaModFix/>
          </a:blip>
          <a:srcRect b="110" l="0" r="0" t="110"/>
          <a:stretch/>
        </p:blipFill>
        <p:spPr>
          <a:xfrm>
            <a:off x="1610830" y="247791"/>
            <a:ext cx="7886700" cy="465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9"/>
          <p:cNvPicPr preferRelativeResize="0"/>
          <p:nvPr/>
        </p:nvPicPr>
        <p:blipFill rotWithShape="1">
          <a:blip r:embed="rId4">
            <a:alphaModFix/>
          </a:blip>
          <a:srcRect b="239" l="0" r="0" t="229"/>
          <a:stretch/>
        </p:blipFill>
        <p:spPr>
          <a:xfrm>
            <a:off x="4602655" y="511228"/>
            <a:ext cx="1903200" cy="40992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pic>
        <p:nvPicPr>
          <p:cNvPr id="247" name="Google Shape;247;p19"/>
          <p:cNvPicPr preferRelativeResize="0"/>
          <p:nvPr/>
        </p:nvPicPr>
        <p:blipFill rotWithShape="1">
          <a:blip r:embed="rId3">
            <a:alphaModFix/>
          </a:blip>
          <a:srcRect b="100000" l="43478" r="43478" t="9252"/>
          <a:stretch/>
        </p:blipFill>
        <p:spPr>
          <a:xfrm flipH="1" rot="10800000">
            <a:off x="5039813" y="242709"/>
            <a:ext cx="1028700" cy="431400"/>
          </a:xfrm>
          <a:prstGeom prst="round2SameRect">
            <a:avLst>
              <a:gd fmla="val 32438" name="adj1"/>
              <a:gd fmla="val 0" name="adj2"/>
            </a:avLst>
          </a:prstGeom>
          <a:noFill/>
          <a:ln>
            <a:noFill/>
          </a:ln>
        </p:spPr>
      </p:pic>
      <p:sp>
        <p:nvSpPr>
          <p:cNvPr id="248" name="Google Shape;248;p19"/>
          <p:cNvSpPr txBox="1"/>
          <p:nvPr/>
        </p:nvSpPr>
        <p:spPr>
          <a:xfrm>
            <a:off x="5158969" y="2513775"/>
            <a:ext cx="790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390x800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19"/>
          <p:cNvSpPr/>
          <p:nvPr>
            <p:ph idx="3" type="pic"/>
          </p:nvPr>
        </p:nvSpPr>
        <p:spPr>
          <a:xfrm>
            <a:off x="4602656" y="714553"/>
            <a:ext cx="1903200" cy="38961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250" name="Google Shape;250;p19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7 — Blue Mobile Mockup (Right)">
  <p:cSld name="CUSTOM_10_1_1_1_1"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0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54" name="Google Shape;254;p20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55" name="Google Shape;255;p20"/>
          <p:cNvSpPr txBox="1"/>
          <p:nvPr>
            <p:ph idx="2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pic>
        <p:nvPicPr>
          <p:cNvPr id="256" name="Google Shape;256;p20"/>
          <p:cNvPicPr preferRelativeResize="0"/>
          <p:nvPr/>
        </p:nvPicPr>
        <p:blipFill rotWithShape="1">
          <a:blip r:embed="rId3">
            <a:alphaModFix/>
          </a:blip>
          <a:srcRect b="110" l="0" r="0" t="110"/>
          <a:stretch/>
        </p:blipFill>
        <p:spPr>
          <a:xfrm>
            <a:off x="1610830" y="247791"/>
            <a:ext cx="7886700" cy="465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20"/>
          <p:cNvPicPr preferRelativeResize="0"/>
          <p:nvPr/>
        </p:nvPicPr>
        <p:blipFill rotWithShape="1">
          <a:blip r:embed="rId4">
            <a:alphaModFix/>
          </a:blip>
          <a:srcRect b="239" l="0" r="0" t="229"/>
          <a:stretch/>
        </p:blipFill>
        <p:spPr>
          <a:xfrm>
            <a:off x="4602655" y="511228"/>
            <a:ext cx="1903200" cy="40992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pic>
        <p:nvPicPr>
          <p:cNvPr id="258" name="Google Shape;258;p20"/>
          <p:cNvPicPr preferRelativeResize="0"/>
          <p:nvPr/>
        </p:nvPicPr>
        <p:blipFill rotWithShape="1">
          <a:blip r:embed="rId3">
            <a:alphaModFix/>
          </a:blip>
          <a:srcRect b="90824" l="43535" r="43531" t="0"/>
          <a:stretch/>
        </p:blipFill>
        <p:spPr>
          <a:xfrm>
            <a:off x="5039831" y="242569"/>
            <a:ext cx="1028700" cy="431700"/>
          </a:xfrm>
          <a:prstGeom prst="round2SameRect">
            <a:avLst>
              <a:gd fmla="val 0" name="adj1"/>
              <a:gd fmla="val 30070" name="adj2"/>
            </a:avLst>
          </a:prstGeom>
          <a:noFill/>
          <a:ln>
            <a:noFill/>
          </a:ln>
        </p:spPr>
      </p:pic>
      <p:sp>
        <p:nvSpPr>
          <p:cNvPr id="259" name="Google Shape;259;p20"/>
          <p:cNvSpPr txBox="1"/>
          <p:nvPr/>
        </p:nvSpPr>
        <p:spPr>
          <a:xfrm>
            <a:off x="5158969" y="2513775"/>
            <a:ext cx="790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390x800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0" name="Google Shape;260;p20"/>
          <p:cNvSpPr/>
          <p:nvPr>
            <p:ph idx="3" type="pic"/>
          </p:nvPr>
        </p:nvSpPr>
        <p:spPr>
          <a:xfrm>
            <a:off x="4602656" y="714553"/>
            <a:ext cx="1903200" cy="38961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261" name="Google Shape;261;p20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 — Copy (Two Column)">
  <p:cSld name="Picture with Caption_3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idx="1" type="body"/>
          </p:nvPr>
        </p:nvSpPr>
        <p:spPr>
          <a:xfrm>
            <a:off x="340913" y="1371600"/>
            <a:ext cx="41442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2" type="subTitle"/>
          </p:nvPr>
        </p:nvSpPr>
        <p:spPr>
          <a:xfrm>
            <a:off x="342900" y="342900"/>
            <a:ext cx="63024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pic>
        <p:nvPicPr>
          <p:cNvPr id="18" name="Google Shape;1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" name="Google Shape;20;p3"/>
          <p:cNvSpPr txBox="1"/>
          <p:nvPr>
            <p:ph idx="3" type="body"/>
          </p:nvPr>
        </p:nvSpPr>
        <p:spPr>
          <a:xfrm>
            <a:off x="4656581" y="1371600"/>
            <a:ext cx="41442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8 — Green Mobile Mockup (Right)">
  <p:cSld name="CUSTOM_10_1_1_1_1_1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21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65" name="Google Shape;265;p21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66" name="Google Shape;266;p21"/>
          <p:cNvSpPr txBox="1"/>
          <p:nvPr>
            <p:ph idx="2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pic>
        <p:nvPicPr>
          <p:cNvPr id="267" name="Google Shape;267;p21"/>
          <p:cNvPicPr preferRelativeResize="0"/>
          <p:nvPr/>
        </p:nvPicPr>
        <p:blipFill rotWithShape="1">
          <a:blip r:embed="rId3">
            <a:alphaModFix/>
          </a:blip>
          <a:srcRect b="110" l="0" r="0" t="110"/>
          <a:stretch/>
        </p:blipFill>
        <p:spPr>
          <a:xfrm>
            <a:off x="1610830" y="247791"/>
            <a:ext cx="7886700" cy="465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1"/>
          <p:cNvPicPr preferRelativeResize="0"/>
          <p:nvPr/>
        </p:nvPicPr>
        <p:blipFill rotWithShape="1">
          <a:blip r:embed="rId4">
            <a:alphaModFix/>
          </a:blip>
          <a:srcRect b="239" l="0" r="0" t="229"/>
          <a:stretch/>
        </p:blipFill>
        <p:spPr>
          <a:xfrm>
            <a:off x="4602655" y="511228"/>
            <a:ext cx="1903200" cy="40992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pic>
        <p:nvPicPr>
          <p:cNvPr id="269" name="Google Shape;269;p21"/>
          <p:cNvPicPr preferRelativeResize="0"/>
          <p:nvPr/>
        </p:nvPicPr>
        <p:blipFill rotWithShape="1">
          <a:blip r:embed="rId3">
            <a:alphaModFix/>
          </a:blip>
          <a:srcRect b="90746" l="43478" r="43478" t="0"/>
          <a:stretch/>
        </p:blipFill>
        <p:spPr>
          <a:xfrm>
            <a:off x="5039831" y="242569"/>
            <a:ext cx="1028700" cy="431700"/>
          </a:xfrm>
          <a:prstGeom prst="round2SameRect">
            <a:avLst>
              <a:gd fmla="val 0" name="adj1"/>
              <a:gd fmla="val 30070" name="adj2"/>
            </a:avLst>
          </a:prstGeom>
          <a:noFill/>
          <a:ln>
            <a:noFill/>
          </a:ln>
        </p:spPr>
      </p:pic>
      <p:sp>
        <p:nvSpPr>
          <p:cNvPr id="270" name="Google Shape;270;p21"/>
          <p:cNvSpPr txBox="1"/>
          <p:nvPr/>
        </p:nvSpPr>
        <p:spPr>
          <a:xfrm>
            <a:off x="5158969" y="2513775"/>
            <a:ext cx="790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390x800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1" name="Google Shape;271;p21"/>
          <p:cNvSpPr/>
          <p:nvPr>
            <p:ph idx="3" type="pic"/>
          </p:nvPr>
        </p:nvSpPr>
        <p:spPr>
          <a:xfrm>
            <a:off x="4602656" y="714553"/>
            <a:ext cx="1903200" cy="38961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272" name="Google Shape;272;p21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 — Copy (Three Column)">
  <p:cSld name="CUSTOM_9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22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76" name="Google Shape;276;p22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77" name="Google Shape;277;p22"/>
          <p:cNvSpPr txBox="1"/>
          <p:nvPr>
            <p:ph idx="2" type="subTitle"/>
          </p:nvPr>
        </p:nvSpPr>
        <p:spPr>
          <a:xfrm>
            <a:off x="342203" y="342900"/>
            <a:ext cx="65433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8" name="Google Shape;278;p22"/>
          <p:cNvSpPr txBox="1"/>
          <p:nvPr>
            <p:ph idx="3" type="body"/>
          </p:nvPr>
        </p:nvSpPr>
        <p:spPr>
          <a:xfrm>
            <a:off x="3220650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79" name="Google Shape;279;p22"/>
          <p:cNvSpPr txBox="1"/>
          <p:nvPr>
            <p:ph idx="4" type="body"/>
          </p:nvPr>
        </p:nvSpPr>
        <p:spPr>
          <a:xfrm>
            <a:off x="6100388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80" name="Google Shape;280;p22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 —  Copy/Img Content (Left Image Opt2)">
  <p:cSld name="CUSTOM_8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/>
          <p:nvPr>
            <p:ph idx="2" type="pic"/>
          </p:nvPr>
        </p:nvSpPr>
        <p:spPr>
          <a:xfrm>
            <a:off x="0" y="-14494"/>
            <a:ext cx="5926800" cy="5157900"/>
          </a:xfrm>
          <a:prstGeom prst="rect">
            <a:avLst/>
          </a:prstGeom>
          <a:noFill/>
          <a:ln>
            <a:noFill/>
          </a:ln>
        </p:spPr>
      </p:sp>
      <p:pic>
        <p:nvPicPr>
          <p:cNvPr id="283" name="Google Shape;283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3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5" name="Google Shape;285;p23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86" name="Google Shape;286;p23"/>
          <p:cNvSpPr txBox="1"/>
          <p:nvPr>
            <p:ph idx="3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287" name="Google Shape;287;p23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 — Purple Desktop Mockup (Left)">
  <p:cSld name="CUSTOM_8_1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" name="Google Shape;289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4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91" name="Google Shape;291;p24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92" name="Google Shape;292;p24"/>
          <p:cNvSpPr txBox="1"/>
          <p:nvPr>
            <p:ph idx="2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293" name="Google Shape;293;p24"/>
          <p:cNvGrpSpPr/>
          <p:nvPr/>
        </p:nvGrpSpPr>
        <p:grpSpPr>
          <a:xfrm>
            <a:off x="-2297430" y="-1082494"/>
            <a:ext cx="10714744" cy="7062938"/>
            <a:chOff x="934131" y="-1443325"/>
            <a:chExt cx="14286326" cy="9417251"/>
          </a:xfrm>
        </p:grpSpPr>
        <p:pic>
          <p:nvPicPr>
            <p:cNvPr id="294" name="Google Shape;294;p24"/>
            <p:cNvPicPr preferRelativeResize="0"/>
            <p:nvPr/>
          </p:nvPicPr>
          <p:blipFill rotWithShape="1">
            <a:blip r:embed="rId3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p24"/>
            <p:cNvPicPr preferRelativeResize="0"/>
            <p:nvPr/>
          </p:nvPicPr>
          <p:blipFill rotWithShape="1">
            <a:blip r:embed="rId4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96" name="Google Shape;296;p24"/>
          <p:cNvSpPr/>
          <p:nvPr>
            <p:ph idx="3" type="pic"/>
          </p:nvPr>
        </p:nvSpPr>
        <p:spPr>
          <a:xfrm>
            <a:off x="347572" y="1038019"/>
            <a:ext cx="5421300" cy="3054000"/>
          </a:xfrm>
          <a:prstGeom prst="rect">
            <a:avLst/>
          </a:prstGeom>
          <a:noFill/>
          <a:ln>
            <a:noFill/>
          </a:ln>
        </p:spPr>
      </p:sp>
      <p:sp>
        <p:nvSpPr>
          <p:cNvPr id="297" name="Google Shape;297;p24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 — Blue Desktop Mockup (Left)">
  <p:cSld name="CUSTOM_8_1_2"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5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1" name="Google Shape;301;p25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302" name="Google Shape;302;p25"/>
          <p:cNvSpPr txBox="1"/>
          <p:nvPr>
            <p:ph idx="2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303" name="Google Shape;303;p25"/>
          <p:cNvGrpSpPr/>
          <p:nvPr/>
        </p:nvGrpSpPr>
        <p:grpSpPr>
          <a:xfrm>
            <a:off x="-2297430" y="-1082494"/>
            <a:ext cx="10714744" cy="7062938"/>
            <a:chOff x="934131" y="-1443325"/>
            <a:chExt cx="14286326" cy="9417251"/>
          </a:xfrm>
        </p:grpSpPr>
        <p:pic>
          <p:nvPicPr>
            <p:cNvPr id="304" name="Google Shape;304;p25"/>
            <p:cNvPicPr preferRelativeResize="0"/>
            <p:nvPr/>
          </p:nvPicPr>
          <p:blipFill rotWithShape="1">
            <a:blip r:embed="rId3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25"/>
            <p:cNvPicPr preferRelativeResize="0"/>
            <p:nvPr/>
          </p:nvPicPr>
          <p:blipFill rotWithShape="1">
            <a:blip r:embed="rId4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6" name="Google Shape;306;p25"/>
          <p:cNvSpPr/>
          <p:nvPr>
            <p:ph idx="3" type="pic"/>
          </p:nvPr>
        </p:nvSpPr>
        <p:spPr>
          <a:xfrm>
            <a:off x="347572" y="1038019"/>
            <a:ext cx="5421300" cy="3054000"/>
          </a:xfrm>
          <a:prstGeom prst="rect">
            <a:avLst/>
          </a:prstGeom>
          <a:noFill/>
          <a:ln>
            <a:noFill/>
          </a:ln>
        </p:spPr>
      </p:sp>
      <p:sp>
        <p:nvSpPr>
          <p:cNvPr id="307" name="Google Shape;307;p25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 — Green Desktop Mockup (Left)">
  <p:cSld name="CUSTOM_8_1_2_1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" name="Google Shape;309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6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11" name="Google Shape;311;p26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312" name="Google Shape;312;p26"/>
          <p:cNvSpPr txBox="1"/>
          <p:nvPr>
            <p:ph idx="2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313" name="Google Shape;313;p26"/>
          <p:cNvGrpSpPr/>
          <p:nvPr/>
        </p:nvGrpSpPr>
        <p:grpSpPr>
          <a:xfrm>
            <a:off x="-2297430" y="-1082494"/>
            <a:ext cx="10714744" cy="7062938"/>
            <a:chOff x="934131" y="-1443325"/>
            <a:chExt cx="14286326" cy="9417251"/>
          </a:xfrm>
        </p:grpSpPr>
        <p:pic>
          <p:nvPicPr>
            <p:cNvPr id="314" name="Google Shape;314;p26"/>
            <p:cNvPicPr preferRelativeResize="0"/>
            <p:nvPr/>
          </p:nvPicPr>
          <p:blipFill rotWithShape="1">
            <a:blip r:embed="rId3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5" name="Google Shape;315;p26"/>
            <p:cNvPicPr preferRelativeResize="0"/>
            <p:nvPr/>
          </p:nvPicPr>
          <p:blipFill rotWithShape="1">
            <a:blip r:embed="rId4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6" name="Google Shape;316;p26"/>
          <p:cNvSpPr/>
          <p:nvPr>
            <p:ph idx="3" type="pic"/>
          </p:nvPr>
        </p:nvSpPr>
        <p:spPr>
          <a:xfrm>
            <a:off x="347572" y="1038019"/>
            <a:ext cx="5421300" cy="3054000"/>
          </a:xfrm>
          <a:prstGeom prst="rect">
            <a:avLst/>
          </a:prstGeom>
          <a:noFill/>
          <a:ln>
            <a:noFill/>
          </a:ln>
        </p:spPr>
      </p:sp>
      <p:sp>
        <p:nvSpPr>
          <p:cNvPr id="317" name="Google Shape;317;p26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9 — Purple Mobile Mockup (Left)">
  <p:cSld name="CUSTOM_8_1_2_1_1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7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21" name="Google Shape;321;p27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322" name="Google Shape;322;p27"/>
          <p:cNvSpPr txBox="1"/>
          <p:nvPr>
            <p:ph idx="2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pic>
        <p:nvPicPr>
          <p:cNvPr id="323" name="Google Shape;323;p27"/>
          <p:cNvPicPr preferRelativeResize="0"/>
          <p:nvPr/>
        </p:nvPicPr>
        <p:blipFill rotWithShape="1">
          <a:blip r:embed="rId3">
            <a:alphaModFix/>
          </a:blip>
          <a:srcRect b="110" l="0" r="0" t="110"/>
          <a:stretch/>
        </p:blipFill>
        <p:spPr>
          <a:xfrm>
            <a:off x="-342900" y="247791"/>
            <a:ext cx="7886700" cy="465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7"/>
          <p:cNvPicPr preferRelativeResize="0"/>
          <p:nvPr/>
        </p:nvPicPr>
        <p:blipFill rotWithShape="1">
          <a:blip r:embed="rId4">
            <a:alphaModFix/>
          </a:blip>
          <a:srcRect b="239" l="0" r="0" t="229"/>
          <a:stretch/>
        </p:blipFill>
        <p:spPr>
          <a:xfrm>
            <a:off x="2648925" y="511228"/>
            <a:ext cx="1903200" cy="40992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pic>
        <p:nvPicPr>
          <p:cNvPr id="325" name="Google Shape;325;p27"/>
          <p:cNvPicPr preferRelativeResize="0"/>
          <p:nvPr/>
        </p:nvPicPr>
        <p:blipFill rotWithShape="1">
          <a:blip r:embed="rId3">
            <a:alphaModFix/>
          </a:blip>
          <a:srcRect b="100000" l="43478" r="43478" t="9252"/>
          <a:stretch/>
        </p:blipFill>
        <p:spPr>
          <a:xfrm flipH="1" rot="10800000">
            <a:off x="3086083" y="242709"/>
            <a:ext cx="1028700" cy="431400"/>
          </a:xfrm>
          <a:prstGeom prst="round2SameRect">
            <a:avLst>
              <a:gd fmla="val 32438" name="adj1"/>
              <a:gd fmla="val 0" name="adj2"/>
            </a:avLst>
          </a:prstGeom>
          <a:noFill/>
          <a:ln>
            <a:noFill/>
          </a:ln>
        </p:spPr>
      </p:pic>
      <p:sp>
        <p:nvSpPr>
          <p:cNvPr id="326" name="Google Shape;326;p27"/>
          <p:cNvSpPr txBox="1"/>
          <p:nvPr/>
        </p:nvSpPr>
        <p:spPr>
          <a:xfrm>
            <a:off x="3205239" y="2513775"/>
            <a:ext cx="790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390x800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27" name="Google Shape;327;p27"/>
          <p:cNvSpPr/>
          <p:nvPr>
            <p:ph idx="3" type="pic"/>
          </p:nvPr>
        </p:nvSpPr>
        <p:spPr>
          <a:xfrm>
            <a:off x="2648926" y="714553"/>
            <a:ext cx="1903200" cy="38961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328" name="Google Shape;328;p27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0 — Blue Mobile Mockup (Left)">
  <p:cSld name="CUSTOM_8_1_2_1_1_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Google Shape;330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28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2" name="Google Shape;332;p28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333" name="Google Shape;333;p28"/>
          <p:cNvSpPr txBox="1"/>
          <p:nvPr>
            <p:ph idx="2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4" name="Google Shape;334;p28"/>
          <p:cNvPicPr preferRelativeResize="0"/>
          <p:nvPr/>
        </p:nvPicPr>
        <p:blipFill rotWithShape="1">
          <a:blip r:embed="rId3">
            <a:alphaModFix/>
          </a:blip>
          <a:srcRect b="110" l="0" r="0" t="110"/>
          <a:stretch/>
        </p:blipFill>
        <p:spPr>
          <a:xfrm>
            <a:off x="-342900" y="247791"/>
            <a:ext cx="7886700" cy="465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8"/>
          <p:cNvPicPr preferRelativeResize="0"/>
          <p:nvPr/>
        </p:nvPicPr>
        <p:blipFill rotWithShape="1">
          <a:blip r:embed="rId4">
            <a:alphaModFix/>
          </a:blip>
          <a:srcRect b="239" l="0" r="0" t="229"/>
          <a:stretch/>
        </p:blipFill>
        <p:spPr>
          <a:xfrm>
            <a:off x="2648925" y="511228"/>
            <a:ext cx="1903200" cy="40992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pic>
        <p:nvPicPr>
          <p:cNvPr id="336" name="Google Shape;336;p28"/>
          <p:cNvPicPr preferRelativeResize="0"/>
          <p:nvPr/>
        </p:nvPicPr>
        <p:blipFill rotWithShape="1">
          <a:blip r:embed="rId3">
            <a:alphaModFix/>
          </a:blip>
          <a:srcRect b="90824" l="43535" r="43531" t="0"/>
          <a:stretch/>
        </p:blipFill>
        <p:spPr>
          <a:xfrm>
            <a:off x="3086101" y="242569"/>
            <a:ext cx="1028700" cy="431700"/>
          </a:xfrm>
          <a:prstGeom prst="round2SameRect">
            <a:avLst>
              <a:gd fmla="val 0" name="adj1"/>
              <a:gd fmla="val 30070" name="adj2"/>
            </a:avLst>
          </a:prstGeom>
          <a:noFill/>
          <a:ln>
            <a:noFill/>
          </a:ln>
        </p:spPr>
      </p:pic>
      <p:sp>
        <p:nvSpPr>
          <p:cNvPr id="337" name="Google Shape;337;p28"/>
          <p:cNvSpPr txBox="1"/>
          <p:nvPr/>
        </p:nvSpPr>
        <p:spPr>
          <a:xfrm>
            <a:off x="3205239" y="2513775"/>
            <a:ext cx="790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390x800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8" name="Google Shape;338;p28"/>
          <p:cNvSpPr/>
          <p:nvPr>
            <p:ph idx="3" type="pic"/>
          </p:nvPr>
        </p:nvSpPr>
        <p:spPr>
          <a:xfrm>
            <a:off x="2648926" y="714553"/>
            <a:ext cx="1903200" cy="38961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339" name="Google Shape;339;p28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1 — Green Mobile Mockup (Left)">
  <p:cSld name="CUSTOM_8_1_2_1_1_1_1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1" name="Google Shape;341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9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43" name="Google Shape;343;p29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344" name="Google Shape;344;p29"/>
          <p:cNvSpPr txBox="1"/>
          <p:nvPr>
            <p:ph idx="2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pic>
        <p:nvPicPr>
          <p:cNvPr id="345" name="Google Shape;345;p29"/>
          <p:cNvPicPr preferRelativeResize="0"/>
          <p:nvPr/>
        </p:nvPicPr>
        <p:blipFill rotWithShape="1">
          <a:blip r:embed="rId3">
            <a:alphaModFix/>
          </a:blip>
          <a:srcRect b="110" l="0" r="0" t="110"/>
          <a:stretch/>
        </p:blipFill>
        <p:spPr>
          <a:xfrm>
            <a:off x="-342900" y="247791"/>
            <a:ext cx="7886700" cy="465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9"/>
          <p:cNvPicPr preferRelativeResize="0"/>
          <p:nvPr/>
        </p:nvPicPr>
        <p:blipFill rotWithShape="1">
          <a:blip r:embed="rId4">
            <a:alphaModFix/>
          </a:blip>
          <a:srcRect b="239" l="0" r="0" t="229"/>
          <a:stretch/>
        </p:blipFill>
        <p:spPr>
          <a:xfrm>
            <a:off x="2648925" y="511228"/>
            <a:ext cx="1903200" cy="40992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pic>
        <p:nvPicPr>
          <p:cNvPr id="347" name="Google Shape;347;p29"/>
          <p:cNvPicPr preferRelativeResize="0"/>
          <p:nvPr/>
        </p:nvPicPr>
        <p:blipFill rotWithShape="1">
          <a:blip r:embed="rId3">
            <a:alphaModFix/>
          </a:blip>
          <a:srcRect b="90746" l="43478" r="43478" t="0"/>
          <a:stretch/>
        </p:blipFill>
        <p:spPr>
          <a:xfrm>
            <a:off x="3086101" y="242569"/>
            <a:ext cx="1028700" cy="431700"/>
          </a:xfrm>
          <a:prstGeom prst="round2SameRect">
            <a:avLst>
              <a:gd fmla="val 0" name="adj1"/>
              <a:gd fmla="val 30070" name="adj2"/>
            </a:avLst>
          </a:prstGeom>
          <a:noFill/>
          <a:ln>
            <a:noFill/>
          </a:ln>
        </p:spPr>
      </p:pic>
      <p:sp>
        <p:nvSpPr>
          <p:cNvPr id="348" name="Google Shape;348;p29"/>
          <p:cNvSpPr txBox="1"/>
          <p:nvPr/>
        </p:nvSpPr>
        <p:spPr>
          <a:xfrm>
            <a:off x="3205239" y="2513775"/>
            <a:ext cx="7905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390x800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9" name="Google Shape;349;p29"/>
          <p:cNvSpPr/>
          <p:nvPr>
            <p:ph idx="3" type="pic"/>
          </p:nvPr>
        </p:nvSpPr>
        <p:spPr>
          <a:xfrm>
            <a:off x="2648926" y="714553"/>
            <a:ext cx="1903200" cy="38961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350" name="Google Shape;350;p29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2 — Img Only Content (Nine Column Grid)">
  <p:cSld name="CUSTOM_8_1_1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0"/>
          <p:cNvSpPr/>
          <p:nvPr>
            <p:ph idx="2" type="pic"/>
          </p:nvPr>
        </p:nvSpPr>
        <p:spPr>
          <a:xfrm>
            <a:off x="0" y="-14494"/>
            <a:ext cx="9144000" cy="5157900"/>
          </a:xfrm>
          <a:prstGeom prst="rect">
            <a:avLst/>
          </a:prstGeom>
          <a:noFill/>
          <a:ln>
            <a:noFill/>
          </a:ln>
        </p:spPr>
      </p:sp>
      <p:pic>
        <p:nvPicPr>
          <p:cNvPr id="353" name="Google Shape;353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30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55" name="Google Shape;355;p30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 — Copy/Img Content (Left Image Opt1)">
  <p:cSld name="Picture with Caption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>
            <p:ph idx="2" type="pic"/>
          </p:nvPr>
        </p:nvSpPr>
        <p:spPr>
          <a:xfrm>
            <a:off x="0" y="-14494"/>
            <a:ext cx="4487400" cy="5157900"/>
          </a:xfrm>
          <a:prstGeom prst="rect">
            <a:avLst/>
          </a:prstGeom>
          <a:noFill/>
          <a:ln>
            <a:noFill/>
          </a:ln>
        </p:spPr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56581" y="1371600"/>
            <a:ext cx="41442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3" type="subTitle"/>
          </p:nvPr>
        </p:nvSpPr>
        <p:spPr>
          <a:xfrm>
            <a:off x="4658569" y="342900"/>
            <a:ext cx="41442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Font typeface="Antonio Medium"/>
              <a:buNone/>
              <a:defRPr>
                <a:latin typeface="Antonio Medium"/>
                <a:ea typeface="Antonio Medium"/>
                <a:cs typeface="Antonio Medium"/>
                <a:sym typeface="Antonio Medium"/>
              </a:defRPr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Font typeface="Antonio Medium"/>
              <a:buNone/>
              <a:defRPr>
                <a:latin typeface="Antonio Medium"/>
                <a:ea typeface="Antonio Medium"/>
                <a:cs typeface="Antonio Medium"/>
                <a:sym typeface="Antonio Medium"/>
              </a:defRPr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Font typeface="Antonio Medium"/>
              <a:buNone/>
              <a:defRPr>
                <a:latin typeface="Antonio Medium"/>
                <a:ea typeface="Antonio Medium"/>
                <a:cs typeface="Antonio Medium"/>
                <a:sym typeface="Antonio Medium"/>
              </a:defRPr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Font typeface="Antonio Medium"/>
              <a:buNone/>
              <a:defRPr>
                <a:latin typeface="Antonio Medium"/>
                <a:ea typeface="Antonio Medium"/>
                <a:cs typeface="Antonio Medium"/>
                <a:sym typeface="Antonio Medium"/>
              </a:defRPr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Font typeface="Antonio Medium"/>
              <a:buNone/>
              <a:defRPr>
                <a:latin typeface="Antonio Medium"/>
                <a:ea typeface="Antonio Medium"/>
                <a:cs typeface="Antonio Medium"/>
                <a:sym typeface="Antonio Medium"/>
              </a:defRPr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Font typeface="Antonio Medium"/>
              <a:buNone/>
              <a:defRPr>
                <a:latin typeface="Antonio Medium"/>
                <a:ea typeface="Antonio Medium"/>
                <a:cs typeface="Antonio Medium"/>
                <a:sym typeface="Antonio Medium"/>
              </a:defRPr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Font typeface="Antonio Medium"/>
              <a:buNone/>
              <a:defRPr>
                <a:latin typeface="Antonio Medium"/>
                <a:ea typeface="Antonio Medium"/>
                <a:cs typeface="Antonio Medium"/>
                <a:sym typeface="Antonio Medium"/>
              </a:defRPr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Font typeface="Antonio Medium"/>
              <a:buNone/>
              <a:defRPr>
                <a:latin typeface="Antonio Medium"/>
                <a:ea typeface="Antonio Medium"/>
                <a:cs typeface="Antonio Medium"/>
                <a:sym typeface="Antonio Medium"/>
              </a:defRPr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4 — Comparison Page (Three Elements)">
  <p:cSld name="CUSTOM_7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1"/>
          <p:cNvSpPr/>
          <p:nvPr/>
        </p:nvSpPr>
        <p:spPr>
          <a:xfrm>
            <a:off x="6099075" y="342900"/>
            <a:ext cx="2702100" cy="4457700"/>
          </a:xfrm>
          <a:prstGeom prst="roundRect">
            <a:avLst>
              <a:gd fmla="val 7523" name="adj"/>
            </a:avLst>
          </a:prstGeom>
          <a:solidFill>
            <a:srgbClr val="8D72B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58" name="Google Shape;358;p31"/>
          <p:cNvSpPr/>
          <p:nvPr/>
        </p:nvSpPr>
        <p:spPr>
          <a:xfrm>
            <a:off x="3220988" y="342900"/>
            <a:ext cx="2702100" cy="4457700"/>
          </a:xfrm>
          <a:prstGeom prst="roundRect">
            <a:avLst>
              <a:gd fmla="val 7523" name="adj"/>
            </a:avLst>
          </a:prstGeom>
          <a:solidFill>
            <a:srgbClr val="6E579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359" name="Google Shape;359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1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61" name="Google Shape;361;p31"/>
          <p:cNvSpPr/>
          <p:nvPr/>
        </p:nvSpPr>
        <p:spPr>
          <a:xfrm>
            <a:off x="342900" y="342900"/>
            <a:ext cx="2702100" cy="4457700"/>
          </a:xfrm>
          <a:prstGeom prst="roundRect">
            <a:avLst>
              <a:gd fmla="val 7523" name="adj"/>
            </a:avLst>
          </a:prstGeom>
          <a:solidFill>
            <a:srgbClr val="45357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62" name="Google Shape;362;p31"/>
          <p:cNvSpPr txBox="1"/>
          <p:nvPr>
            <p:ph idx="1" type="subTitle"/>
          </p:nvPr>
        </p:nvSpPr>
        <p:spPr>
          <a:xfrm>
            <a:off x="514350" y="5823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63" name="Google Shape;363;p31"/>
          <p:cNvSpPr txBox="1"/>
          <p:nvPr>
            <p:ph idx="2" type="body"/>
          </p:nvPr>
        </p:nvSpPr>
        <p:spPr>
          <a:xfrm>
            <a:off x="514350" y="1577419"/>
            <a:ext cx="23592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64" name="Google Shape;364;p31"/>
          <p:cNvSpPr txBox="1"/>
          <p:nvPr>
            <p:ph idx="3" type="subTitle"/>
          </p:nvPr>
        </p:nvSpPr>
        <p:spPr>
          <a:xfrm>
            <a:off x="3392438" y="5823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65" name="Google Shape;365;p31"/>
          <p:cNvSpPr txBox="1"/>
          <p:nvPr>
            <p:ph idx="4" type="body"/>
          </p:nvPr>
        </p:nvSpPr>
        <p:spPr>
          <a:xfrm>
            <a:off x="3392438" y="1577419"/>
            <a:ext cx="23592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66" name="Google Shape;366;p31"/>
          <p:cNvSpPr txBox="1"/>
          <p:nvPr>
            <p:ph idx="5" type="subTitle"/>
          </p:nvPr>
        </p:nvSpPr>
        <p:spPr>
          <a:xfrm>
            <a:off x="6270525" y="5823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67" name="Google Shape;367;p31"/>
          <p:cNvSpPr txBox="1"/>
          <p:nvPr>
            <p:ph idx="6" type="body"/>
          </p:nvPr>
        </p:nvSpPr>
        <p:spPr>
          <a:xfrm>
            <a:off x="6270525" y="1577419"/>
            <a:ext cx="23592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68" name="Google Shape;368;p31"/>
          <p:cNvSpPr/>
          <p:nvPr>
            <p:ph idx="7" type="pic"/>
          </p:nvPr>
        </p:nvSpPr>
        <p:spPr>
          <a:xfrm rot="10800000">
            <a:off x="342825" y="2587688"/>
            <a:ext cx="2702100" cy="2213100"/>
          </a:xfrm>
          <a:prstGeom prst="round2SameRect">
            <a:avLst>
              <a:gd fmla="val 8834" name="adj1"/>
              <a:gd fmla="val 0" name="adj2"/>
            </a:avLst>
          </a:prstGeom>
          <a:noFill/>
          <a:ln>
            <a:noFill/>
          </a:ln>
        </p:spPr>
      </p:sp>
      <p:sp>
        <p:nvSpPr>
          <p:cNvPr id="369" name="Google Shape;369;p31"/>
          <p:cNvSpPr/>
          <p:nvPr>
            <p:ph idx="8" type="pic"/>
          </p:nvPr>
        </p:nvSpPr>
        <p:spPr>
          <a:xfrm rot="10800000">
            <a:off x="3220913" y="2587688"/>
            <a:ext cx="2702100" cy="2213100"/>
          </a:xfrm>
          <a:prstGeom prst="round2SameRect">
            <a:avLst>
              <a:gd fmla="val 8834" name="adj1"/>
              <a:gd fmla="val 0" name="adj2"/>
            </a:avLst>
          </a:prstGeom>
          <a:noFill/>
          <a:ln>
            <a:noFill/>
          </a:ln>
        </p:spPr>
      </p:sp>
      <p:sp>
        <p:nvSpPr>
          <p:cNvPr id="370" name="Google Shape;370;p31"/>
          <p:cNvSpPr/>
          <p:nvPr>
            <p:ph idx="9" type="pic"/>
          </p:nvPr>
        </p:nvSpPr>
        <p:spPr>
          <a:xfrm rot="10800000">
            <a:off x="6099000" y="2587688"/>
            <a:ext cx="2702100" cy="2213100"/>
          </a:xfrm>
          <a:prstGeom prst="round2SameRect">
            <a:avLst>
              <a:gd fmla="val 8834" name="adj1"/>
              <a:gd fmla="val 0" name="adj2"/>
            </a:avLst>
          </a:prstGeom>
          <a:noFill/>
          <a:ln>
            <a:noFill/>
          </a:ln>
        </p:spPr>
      </p:sp>
      <p:sp>
        <p:nvSpPr>
          <p:cNvPr id="371" name="Google Shape;371;p31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5— Comparison Page (Three Elements)">
  <p:cSld name="CUSTOM_7_2"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32"/>
          <p:cNvSpPr/>
          <p:nvPr/>
        </p:nvSpPr>
        <p:spPr>
          <a:xfrm>
            <a:off x="6099075" y="342900"/>
            <a:ext cx="2702100" cy="4457700"/>
          </a:xfrm>
          <a:prstGeom prst="roundRect">
            <a:avLst>
              <a:gd fmla="val 7523" name="adj"/>
            </a:avLst>
          </a:prstGeom>
          <a:solidFill>
            <a:srgbClr val="4B83B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74" name="Google Shape;374;p32"/>
          <p:cNvSpPr/>
          <p:nvPr/>
        </p:nvSpPr>
        <p:spPr>
          <a:xfrm>
            <a:off x="3220988" y="342900"/>
            <a:ext cx="2702100" cy="4457700"/>
          </a:xfrm>
          <a:prstGeom prst="roundRect">
            <a:avLst>
              <a:gd fmla="val 7523" name="adj"/>
            </a:avLst>
          </a:prstGeom>
          <a:solidFill>
            <a:srgbClr val="36669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375" name="Google Shape;375;p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32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77" name="Google Shape;377;p32"/>
          <p:cNvSpPr/>
          <p:nvPr/>
        </p:nvSpPr>
        <p:spPr>
          <a:xfrm>
            <a:off x="342900" y="342900"/>
            <a:ext cx="2702100" cy="4457700"/>
          </a:xfrm>
          <a:prstGeom prst="roundRect">
            <a:avLst>
              <a:gd fmla="val 7523" name="adj"/>
            </a:avLst>
          </a:prstGeom>
          <a:solidFill>
            <a:srgbClr val="1B40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78" name="Google Shape;378;p32"/>
          <p:cNvSpPr txBox="1"/>
          <p:nvPr>
            <p:ph idx="1" type="subTitle"/>
          </p:nvPr>
        </p:nvSpPr>
        <p:spPr>
          <a:xfrm>
            <a:off x="514350" y="5823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79" name="Google Shape;379;p32"/>
          <p:cNvSpPr txBox="1"/>
          <p:nvPr>
            <p:ph idx="2" type="body"/>
          </p:nvPr>
        </p:nvSpPr>
        <p:spPr>
          <a:xfrm>
            <a:off x="514350" y="1577419"/>
            <a:ext cx="23592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80" name="Google Shape;380;p32"/>
          <p:cNvSpPr txBox="1"/>
          <p:nvPr>
            <p:ph idx="3" type="subTitle"/>
          </p:nvPr>
        </p:nvSpPr>
        <p:spPr>
          <a:xfrm>
            <a:off x="3392438" y="5823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81" name="Google Shape;381;p32"/>
          <p:cNvSpPr txBox="1"/>
          <p:nvPr>
            <p:ph idx="4" type="body"/>
          </p:nvPr>
        </p:nvSpPr>
        <p:spPr>
          <a:xfrm>
            <a:off x="3392438" y="1577419"/>
            <a:ext cx="23592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82" name="Google Shape;382;p32"/>
          <p:cNvSpPr txBox="1"/>
          <p:nvPr>
            <p:ph idx="5" type="subTitle"/>
          </p:nvPr>
        </p:nvSpPr>
        <p:spPr>
          <a:xfrm>
            <a:off x="6270525" y="5823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83" name="Google Shape;383;p32"/>
          <p:cNvSpPr txBox="1"/>
          <p:nvPr>
            <p:ph idx="6" type="body"/>
          </p:nvPr>
        </p:nvSpPr>
        <p:spPr>
          <a:xfrm>
            <a:off x="6270525" y="1577419"/>
            <a:ext cx="23592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84" name="Google Shape;384;p32"/>
          <p:cNvSpPr/>
          <p:nvPr>
            <p:ph idx="7" type="pic"/>
          </p:nvPr>
        </p:nvSpPr>
        <p:spPr>
          <a:xfrm rot="10800000">
            <a:off x="342825" y="2587688"/>
            <a:ext cx="2702100" cy="2213100"/>
          </a:xfrm>
          <a:prstGeom prst="round2SameRect">
            <a:avLst>
              <a:gd fmla="val 8834" name="adj1"/>
              <a:gd fmla="val 0" name="adj2"/>
            </a:avLst>
          </a:prstGeom>
          <a:noFill/>
          <a:ln>
            <a:noFill/>
          </a:ln>
        </p:spPr>
      </p:sp>
      <p:sp>
        <p:nvSpPr>
          <p:cNvPr id="385" name="Google Shape;385;p32"/>
          <p:cNvSpPr/>
          <p:nvPr>
            <p:ph idx="8" type="pic"/>
          </p:nvPr>
        </p:nvSpPr>
        <p:spPr>
          <a:xfrm rot="10800000">
            <a:off x="3220913" y="2587688"/>
            <a:ext cx="2702100" cy="2213100"/>
          </a:xfrm>
          <a:prstGeom prst="round2SameRect">
            <a:avLst>
              <a:gd fmla="val 8834" name="adj1"/>
              <a:gd fmla="val 0" name="adj2"/>
            </a:avLst>
          </a:prstGeom>
          <a:noFill/>
          <a:ln>
            <a:noFill/>
          </a:ln>
        </p:spPr>
      </p:sp>
      <p:sp>
        <p:nvSpPr>
          <p:cNvPr id="386" name="Google Shape;386;p32"/>
          <p:cNvSpPr/>
          <p:nvPr>
            <p:ph idx="9" type="pic"/>
          </p:nvPr>
        </p:nvSpPr>
        <p:spPr>
          <a:xfrm rot="10800000">
            <a:off x="6099000" y="2587688"/>
            <a:ext cx="2702100" cy="2213100"/>
          </a:xfrm>
          <a:prstGeom prst="round2SameRect">
            <a:avLst>
              <a:gd fmla="val 8834" name="adj1"/>
              <a:gd fmla="val 0" name="adj2"/>
            </a:avLst>
          </a:prstGeom>
          <a:noFill/>
          <a:ln>
            <a:noFill/>
          </a:ln>
        </p:spPr>
      </p:sp>
      <p:sp>
        <p:nvSpPr>
          <p:cNvPr id="387" name="Google Shape;387;p32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6 — Comparison Page (Three Elements)">
  <p:cSld name="CUSTOM_7_2_1"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3"/>
          <p:cNvSpPr/>
          <p:nvPr/>
        </p:nvSpPr>
        <p:spPr>
          <a:xfrm>
            <a:off x="6099075" y="342900"/>
            <a:ext cx="2702100" cy="4457700"/>
          </a:xfrm>
          <a:prstGeom prst="roundRect">
            <a:avLst>
              <a:gd fmla="val 7523" name="adj"/>
            </a:avLst>
          </a:prstGeom>
          <a:solidFill>
            <a:srgbClr val="358C8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90" name="Google Shape;390;p33"/>
          <p:cNvSpPr/>
          <p:nvPr/>
        </p:nvSpPr>
        <p:spPr>
          <a:xfrm>
            <a:off x="3220988" y="342900"/>
            <a:ext cx="2702100" cy="4457700"/>
          </a:xfrm>
          <a:prstGeom prst="roundRect">
            <a:avLst>
              <a:gd fmla="val 7523" name="adj"/>
            </a:avLst>
          </a:prstGeom>
          <a:solidFill>
            <a:srgbClr val="236E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391" name="Google Shape;391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3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93" name="Google Shape;393;p33"/>
          <p:cNvSpPr/>
          <p:nvPr/>
        </p:nvSpPr>
        <p:spPr>
          <a:xfrm>
            <a:off x="342900" y="342900"/>
            <a:ext cx="2702100" cy="4457700"/>
          </a:xfrm>
          <a:prstGeom prst="roundRect">
            <a:avLst>
              <a:gd fmla="val 7523" name="adj"/>
            </a:avLst>
          </a:prstGeom>
          <a:solidFill>
            <a:srgbClr val="0D474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94" name="Google Shape;394;p33"/>
          <p:cNvSpPr txBox="1"/>
          <p:nvPr>
            <p:ph idx="1" type="subTitle"/>
          </p:nvPr>
        </p:nvSpPr>
        <p:spPr>
          <a:xfrm>
            <a:off x="514350" y="5823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95" name="Google Shape;395;p33"/>
          <p:cNvSpPr txBox="1"/>
          <p:nvPr>
            <p:ph idx="2" type="body"/>
          </p:nvPr>
        </p:nvSpPr>
        <p:spPr>
          <a:xfrm>
            <a:off x="514350" y="1577419"/>
            <a:ext cx="23592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96" name="Google Shape;396;p33"/>
          <p:cNvSpPr txBox="1"/>
          <p:nvPr>
            <p:ph idx="3" type="subTitle"/>
          </p:nvPr>
        </p:nvSpPr>
        <p:spPr>
          <a:xfrm>
            <a:off x="3392438" y="5823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97" name="Google Shape;397;p33"/>
          <p:cNvSpPr txBox="1"/>
          <p:nvPr>
            <p:ph idx="4" type="body"/>
          </p:nvPr>
        </p:nvSpPr>
        <p:spPr>
          <a:xfrm>
            <a:off x="3392438" y="1577419"/>
            <a:ext cx="23592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98" name="Google Shape;398;p33"/>
          <p:cNvSpPr txBox="1"/>
          <p:nvPr>
            <p:ph idx="5" type="subTitle"/>
          </p:nvPr>
        </p:nvSpPr>
        <p:spPr>
          <a:xfrm>
            <a:off x="6270525" y="5823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99" name="Google Shape;399;p33"/>
          <p:cNvSpPr txBox="1"/>
          <p:nvPr>
            <p:ph idx="6" type="body"/>
          </p:nvPr>
        </p:nvSpPr>
        <p:spPr>
          <a:xfrm>
            <a:off x="6270525" y="1577419"/>
            <a:ext cx="23592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00" name="Google Shape;400;p33"/>
          <p:cNvSpPr/>
          <p:nvPr>
            <p:ph idx="7" type="pic"/>
          </p:nvPr>
        </p:nvSpPr>
        <p:spPr>
          <a:xfrm rot="10800000">
            <a:off x="342825" y="2587688"/>
            <a:ext cx="2702100" cy="2213100"/>
          </a:xfrm>
          <a:prstGeom prst="round2SameRect">
            <a:avLst>
              <a:gd fmla="val 8834" name="adj1"/>
              <a:gd fmla="val 0" name="adj2"/>
            </a:avLst>
          </a:prstGeom>
          <a:noFill/>
          <a:ln>
            <a:noFill/>
          </a:ln>
        </p:spPr>
      </p:sp>
      <p:sp>
        <p:nvSpPr>
          <p:cNvPr id="401" name="Google Shape;401;p33"/>
          <p:cNvSpPr/>
          <p:nvPr>
            <p:ph idx="8" type="pic"/>
          </p:nvPr>
        </p:nvSpPr>
        <p:spPr>
          <a:xfrm rot="10800000">
            <a:off x="3220913" y="2587688"/>
            <a:ext cx="2702100" cy="2213100"/>
          </a:xfrm>
          <a:prstGeom prst="round2SameRect">
            <a:avLst>
              <a:gd fmla="val 8834" name="adj1"/>
              <a:gd fmla="val 0" name="adj2"/>
            </a:avLst>
          </a:prstGeom>
          <a:noFill/>
          <a:ln>
            <a:noFill/>
          </a:ln>
        </p:spPr>
      </p:sp>
      <p:sp>
        <p:nvSpPr>
          <p:cNvPr id="402" name="Google Shape;402;p33"/>
          <p:cNvSpPr/>
          <p:nvPr>
            <p:ph idx="9" type="pic"/>
          </p:nvPr>
        </p:nvSpPr>
        <p:spPr>
          <a:xfrm rot="10800000">
            <a:off x="6099000" y="2587688"/>
            <a:ext cx="2702100" cy="2213100"/>
          </a:xfrm>
          <a:prstGeom prst="round2SameRect">
            <a:avLst>
              <a:gd fmla="val 8834" name="adj1"/>
              <a:gd fmla="val 0" name="adj2"/>
            </a:avLst>
          </a:prstGeom>
          <a:noFill/>
          <a:ln>
            <a:noFill/>
          </a:ln>
        </p:spPr>
      </p:sp>
      <p:sp>
        <p:nvSpPr>
          <p:cNvPr id="403" name="Google Shape;403;p33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7 — Comparison Page w/ Headline (Three Elements) ">
  <p:cSld name="CUSTOM_7_1"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34"/>
          <p:cNvSpPr/>
          <p:nvPr/>
        </p:nvSpPr>
        <p:spPr>
          <a:xfrm>
            <a:off x="6099075" y="1371600"/>
            <a:ext cx="2702100" cy="3429000"/>
          </a:xfrm>
          <a:prstGeom prst="roundRect">
            <a:avLst>
              <a:gd fmla="val 7523" name="adj"/>
            </a:avLst>
          </a:prstGeom>
          <a:solidFill>
            <a:srgbClr val="8D72B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06" name="Google Shape;406;p34"/>
          <p:cNvSpPr/>
          <p:nvPr/>
        </p:nvSpPr>
        <p:spPr>
          <a:xfrm>
            <a:off x="3220988" y="1371600"/>
            <a:ext cx="2702100" cy="3429000"/>
          </a:xfrm>
          <a:prstGeom prst="roundRect">
            <a:avLst>
              <a:gd fmla="val 7523" name="adj"/>
            </a:avLst>
          </a:prstGeom>
          <a:solidFill>
            <a:srgbClr val="6E579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407" name="Google Shape;407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4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09" name="Google Shape;409;p34"/>
          <p:cNvSpPr/>
          <p:nvPr/>
        </p:nvSpPr>
        <p:spPr>
          <a:xfrm>
            <a:off x="342900" y="1371600"/>
            <a:ext cx="2702100" cy="3429000"/>
          </a:xfrm>
          <a:prstGeom prst="roundRect">
            <a:avLst>
              <a:gd fmla="val 7523" name="adj"/>
            </a:avLst>
          </a:prstGeom>
          <a:solidFill>
            <a:srgbClr val="45357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10" name="Google Shape;410;p34"/>
          <p:cNvSpPr txBox="1"/>
          <p:nvPr>
            <p:ph idx="1" type="subTitle"/>
          </p:nvPr>
        </p:nvSpPr>
        <p:spPr>
          <a:xfrm>
            <a:off x="514350" y="16110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11" name="Google Shape;411;p34"/>
          <p:cNvSpPr txBox="1"/>
          <p:nvPr>
            <p:ph idx="2" type="body"/>
          </p:nvPr>
        </p:nvSpPr>
        <p:spPr>
          <a:xfrm>
            <a:off x="514350" y="2606119"/>
            <a:ext cx="2359200" cy="19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12" name="Google Shape;412;p34"/>
          <p:cNvSpPr txBox="1"/>
          <p:nvPr>
            <p:ph idx="3" type="subTitle"/>
          </p:nvPr>
        </p:nvSpPr>
        <p:spPr>
          <a:xfrm>
            <a:off x="3392438" y="16110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13" name="Google Shape;413;p34"/>
          <p:cNvSpPr txBox="1"/>
          <p:nvPr>
            <p:ph idx="4" type="body"/>
          </p:nvPr>
        </p:nvSpPr>
        <p:spPr>
          <a:xfrm>
            <a:off x="3392438" y="2606119"/>
            <a:ext cx="2359200" cy="19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14" name="Google Shape;414;p34"/>
          <p:cNvSpPr txBox="1"/>
          <p:nvPr>
            <p:ph idx="5" type="subTitle"/>
          </p:nvPr>
        </p:nvSpPr>
        <p:spPr>
          <a:xfrm>
            <a:off x="6270525" y="16110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15" name="Google Shape;415;p34"/>
          <p:cNvSpPr txBox="1"/>
          <p:nvPr>
            <p:ph idx="6" type="body"/>
          </p:nvPr>
        </p:nvSpPr>
        <p:spPr>
          <a:xfrm>
            <a:off x="6270525" y="2606119"/>
            <a:ext cx="2359200" cy="19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16" name="Google Shape;416;p34"/>
          <p:cNvSpPr txBox="1"/>
          <p:nvPr>
            <p:ph idx="7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17" name="Google Shape;417;p34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8 — Comparison Page w/ Headline (Three Elements) ">
  <p:cSld name="CUSTOM_7_1_2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5"/>
          <p:cNvSpPr/>
          <p:nvPr/>
        </p:nvSpPr>
        <p:spPr>
          <a:xfrm>
            <a:off x="6099075" y="1371600"/>
            <a:ext cx="2702100" cy="3429000"/>
          </a:xfrm>
          <a:prstGeom prst="roundRect">
            <a:avLst>
              <a:gd fmla="val 7523" name="adj"/>
            </a:avLst>
          </a:prstGeom>
          <a:solidFill>
            <a:srgbClr val="4B83B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20" name="Google Shape;420;p35"/>
          <p:cNvSpPr/>
          <p:nvPr/>
        </p:nvSpPr>
        <p:spPr>
          <a:xfrm>
            <a:off x="3220988" y="1371600"/>
            <a:ext cx="2702100" cy="3429000"/>
          </a:xfrm>
          <a:prstGeom prst="roundRect">
            <a:avLst>
              <a:gd fmla="val 7523" name="adj"/>
            </a:avLst>
          </a:prstGeom>
          <a:solidFill>
            <a:srgbClr val="36669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421" name="Google Shape;421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5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23" name="Google Shape;423;p35"/>
          <p:cNvSpPr/>
          <p:nvPr/>
        </p:nvSpPr>
        <p:spPr>
          <a:xfrm>
            <a:off x="342900" y="1371600"/>
            <a:ext cx="2702100" cy="3429000"/>
          </a:xfrm>
          <a:prstGeom prst="roundRect">
            <a:avLst>
              <a:gd fmla="val 7523" name="adj"/>
            </a:avLst>
          </a:prstGeom>
          <a:solidFill>
            <a:srgbClr val="1B40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24" name="Google Shape;424;p35"/>
          <p:cNvSpPr txBox="1"/>
          <p:nvPr>
            <p:ph idx="1" type="subTitle"/>
          </p:nvPr>
        </p:nvSpPr>
        <p:spPr>
          <a:xfrm>
            <a:off x="514350" y="16110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25" name="Google Shape;425;p35"/>
          <p:cNvSpPr txBox="1"/>
          <p:nvPr>
            <p:ph idx="2" type="body"/>
          </p:nvPr>
        </p:nvSpPr>
        <p:spPr>
          <a:xfrm>
            <a:off x="514350" y="2606119"/>
            <a:ext cx="2359200" cy="19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26" name="Google Shape;426;p35"/>
          <p:cNvSpPr txBox="1"/>
          <p:nvPr>
            <p:ph idx="3" type="subTitle"/>
          </p:nvPr>
        </p:nvSpPr>
        <p:spPr>
          <a:xfrm>
            <a:off x="3392438" y="16110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27" name="Google Shape;427;p35"/>
          <p:cNvSpPr txBox="1"/>
          <p:nvPr>
            <p:ph idx="4" type="body"/>
          </p:nvPr>
        </p:nvSpPr>
        <p:spPr>
          <a:xfrm>
            <a:off x="3392438" y="2606119"/>
            <a:ext cx="2359200" cy="19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28" name="Google Shape;428;p35"/>
          <p:cNvSpPr txBox="1"/>
          <p:nvPr>
            <p:ph idx="5" type="subTitle"/>
          </p:nvPr>
        </p:nvSpPr>
        <p:spPr>
          <a:xfrm>
            <a:off x="6270525" y="16110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29" name="Google Shape;429;p35"/>
          <p:cNvSpPr txBox="1"/>
          <p:nvPr>
            <p:ph idx="6" type="body"/>
          </p:nvPr>
        </p:nvSpPr>
        <p:spPr>
          <a:xfrm>
            <a:off x="6270525" y="2606119"/>
            <a:ext cx="2359200" cy="19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30" name="Google Shape;430;p35"/>
          <p:cNvSpPr txBox="1"/>
          <p:nvPr>
            <p:ph idx="7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31" name="Google Shape;431;p35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9 — Comparison Page w/ Headline (Three Elements) ">
  <p:cSld name="CUSTOM_7_1_2_1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6"/>
          <p:cNvSpPr/>
          <p:nvPr/>
        </p:nvSpPr>
        <p:spPr>
          <a:xfrm>
            <a:off x="6099075" y="1371600"/>
            <a:ext cx="2702100" cy="3429000"/>
          </a:xfrm>
          <a:prstGeom prst="roundRect">
            <a:avLst>
              <a:gd fmla="val 7523" name="adj"/>
            </a:avLst>
          </a:prstGeom>
          <a:solidFill>
            <a:srgbClr val="358C8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34" name="Google Shape;434;p36"/>
          <p:cNvSpPr/>
          <p:nvPr/>
        </p:nvSpPr>
        <p:spPr>
          <a:xfrm>
            <a:off x="3220988" y="1371600"/>
            <a:ext cx="2702100" cy="3429000"/>
          </a:xfrm>
          <a:prstGeom prst="roundRect">
            <a:avLst>
              <a:gd fmla="val 7523" name="adj"/>
            </a:avLst>
          </a:prstGeom>
          <a:solidFill>
            <a:srgbClr val="236E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pic>
        <p:nvPicPr>
          <p:cNvPr id="435" name="Google Shape;435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36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37" name="Google Shape;437;p36"/>
          <p:cNvSpPr/>
          <p:nvPr/>
        </p:nvSpPr>
        <p:spPr>
          <a:xfrm>
            <a:off x="342900" y="1371600"/>
            <a:ext cx="2702100" cy="3429000"/>
          </a:xfrm>
          <a:prstGeom prst="roundRect">
            <a:avLst>
              <a:gd fmla="val 7523" name="adj"/>
            </a:avLst>
          </a:prstGeom>
          <a:solidFill>
            <a:srgbClr val="0D474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38" name="Google Shape;438;p36"/>
          <p:cNvSpPr txBox="1"/>
          <p:nvPr>
            <p:ph idx="1" type="subTitle"/>
          </p:nvPr>
        </p:nvSpPr>
        <p:spPr>
          <a:xfrm>
            <a:off x="514350" y="16110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39" name="Google Shape;439;p36"/>
          <p:cNvSpPr txBox="1"/>
          <p:nvPr>
            <p:ph idx="2" type="body"/>
          </p:nvPr>
        </p:nvSpPr>
        <p:spPr>
          <a:xfrm>
            <a:off x="514350" y="2606119"/>
            <a:ext cx="2359200" cy="19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40" name="Google Shape;440;p36"/>
          <p:cNvSpPr txBox="1"/>
          <p:nvPr>
            <p:ph idx="3" type="subTitle"/>
          </p:nvPr>
        </p:nvSpPr>
        <p:spPr>
          <a:xfrm>
            <a:off x="3392438" y="16110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41" name="Google Shape;441;p36"/>
          <p:cNvSpPr txBox="1"/>
          <p:nvPr>
            <p:ph idx="4" type="body"/>
          </p:nvPr>
        </p:nvSpPr>
        <p:spPr>
          <a:xfrm>
            <a:off x="3392438" y="2606119"/>
            <a:ext cx="2359200" cy="19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42" name="Google Shape;442;p36"/>
          <p:cNvSpPr txBox="1"/>
          <p:nvPr>
            <p:ph idx="5" type="subTitle"/>
          </p:nvPr>
        </p:nvSpPr>
        <p:spPr>
          <a:xfrm>
            <a:off x="6270525" y="1611038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43" name="Google Shape;443;p36"/>
          <p:cNvSpPr txBox="1"/>
          <p:nvPr>
            <p:ph idx="6" type="body"/>
          </p:nvPr>
        </p:nvSpPr>
        <p:spPr>
          <a:xfrm>
            <a:off x="6270525" y="2606119"/>
            <a:ext cx="2359200" cy="1952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44" name="Google Shape;444;p36"/>
          <p:cNvSpPr txBox="1"/>
          <p:nvPr>
            <p:ph idx="7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45" name="Google Shape;445;p36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0 — Comparison Page w/ Headline + Text (Three Elements)">
  <p:cSld name="CUSTOM_7_1_1"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37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49" name="Google Shape;449;p37"/>
          <p:cNvSpPr txBox="1"/>
          <p:nvPr>
            <p:ph idx="1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50" name="Google Shape;450;p37"/>
          <p:cNvSpPr txBox="1"/>
          <p:nvPr>
            <p:ph idx="2" type="body"/>
          </p:nvPr>
        </p:nvSpPr>
        <p:spPr>
          <a:xfrm>
            <a:off x="342656" y="1371600"/>
            <a:ext cx="5226000" cy="50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451" name="Google Shape;451;p37"/>
          <p:cNvSpPr/>
          <p:nvPr/>
        </p:nvSpPr>
        <p:spPr>
          <a:xfrm>
            <a:off x="6099075" y="2062819"/>
            <a:ext cx="2702100" cy="2737800"/>
          </a:xfrm>
          <a:prstGeom prst="roundRect">
            <a:avLst>
              <a:gd fmla="val 7523" name="adj"/>
            </a:avLst>
          </a:prstGeom>
          <a:solidFill>
            <a:srgbClr val="8D72B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52" name="Google Shape;452;p37"/>
          <p:cNvSpPr/>
          <p:nvPr/>
        </p:nvSpPr>
        <p:spPr>
          <a:xfrm>
            <a:off x="3220988" y="2062819"/>
            <a:ext cx="2702100" cy="2737800"/>
          </a:xfrm>
          <a:prstGeom prst="roundRect">
            <a:avLst>
              <a:gd fmla="val 7523" name="adj"/>
            </a:avLst>
          </a:prstGeom>
          <a:solidFill>
            <a:srgbClr val="6E579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53" name="Google Shape;453;p37"/>
          <p:cNvSpPr/>
          <p:nvPr/>
        </p:nvSpPr>
        <p:spPr>
          <a:xfrm>
            <a:off x="342900" y="2062819"/>
            <a:ext cx="2702100" cy="2737800"/>
          </a:xfrm>
          <a:prstGeom prst="roundRect">
            <a:avLst>
              <a:gd fmla="val 7523" name="adj"/>
            </a:avLst>
          </a:prstGeom>
          <a:solidFill>
            <a:srgbClr val="45357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54" name="Google Shape;454;p37"/>
          <p:cNvSpPr txBox="1"/>
          <p:nvPr>
            <p:ph idx="3" type="subTitle"/>
          </p:nvPr>
        </p:nvSpPr>
        <p:spPr>
          <a:xfrm>
            <a:off x="514350" y="2302256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55" name="Google Shape;455;p37"/>
          <p:cNvSpPr txBox="1"/>
          <p:nvPr>
            <p:ph idx="4" type="body"/>
          </p:nvPr>
        </p:nvSpPr>
        <p:spPr>
          <a:xfrm>
            <a:off x="514350" y="3297338"/>
            <a:ext cx="2359200" cy="13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56" name="Google Shape;456;p37"/>
          <p:cNvSpPr txBox="1"/>
          <p:nvPr>
            <p:ph idx="5" type="subTitle"/>
          </p:nvPr>
        </p:nvSpPr>
        <p:spPr>
          <a:xfrm>
            <a:off x="3392438" y="2302256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57" name="Google Shape;457;p37"/>
          <p:cNvSpPr txBox="1"/>
          <p:nvPr>
            <p:ph idx="6" type="body"/>
          </p:nvPr>
        </p:nvSpPr>
        <p:spPr>
          <a:xfrm>
            <a:off x="3392438" y="3297338"/>
            <a:ext cx="2359200" cy="13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58" name="Google Shape;458;p37"/>
          <p:cNvSpPr txBox="1"/>
          <p:nvPr>
            <p:ph idx="7" type="subTitle"/>
          </p:nvPr>
        </p:nvSpPr>
        <p:spPr>
          <a:xfrm>
            <a:off x="6270525" y="2302256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59" name="Google Shape;459;p37"/>
          <p:cNvSpPr txBox="1"/>
          <p:nvPr>
            <p:ph idx="8" type="body"/>
          </p:nvPr>
        </p:nvSpPr>
        <p:spPr>
          <a:xfrm>
            <a:off x="6270525" y="3297338"/>
            <a:ext cx="2359200" cy="13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60" name="Google Shape;460;p37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1 — Comparison Page w/ Headline + Text (Three Elements) ">
  <p:cSld name="CUSTOM_7_1_1_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38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64" name="Google Shape;464;p38"/>
          <p:cNvSpPr txBox="1"/>
          <p:nvPr>
            <p:ph idx="1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65" name="Google Shape;465;p38"/>
          <p:cNvSpPr txBox="1"/>
          <p:nvPr>
            <p:ph idx="2" type="body"/>
          </p:nvPr>
        </p:nvSpPr>
        <p:spPr>
          <a:xfrm>
            <a:off x="342656" y="1371600"/>
            <a:ext cx="5226000" cy="50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466" name="Google Shape;466;p38"/>
          <p:cNvSpPr/>
          <p:nvPr/>
        </p:nvSpPr>
        <p:spPr>
          <a:xfrm>
            <a:off x="6099075" y="2062819"/>
            <a:ext cx="2702100" cy="2737800"/>
          </a:xfrm>
          <a:prstGeom prst="roundRect">
            <a:avLst>
              <a:gd fmla="val 7523" name="adj"/>
            </a:avLst>
          </a:prstGeom>
          <a:solidFill>
            <a:srgbClr val="4B83B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67" name="Google Shape;467;p38"/>
          <p:cNvSpPr/>
          <p:nvPr/>
        </p:nvSpPr>
        <p:spPr>
          <a:xfrm>
            <a:off x="3220988" y="2062819"/>
            <a:ext cx="2702100" cy="2737800"/>
          </a:xfrm>
          <a:prstGeom prst="roundRect">
            <a:avLst>
              <a:gd fmla="val 7523" name="adj"/>
            </a:avLst>
          </a:prstGeom>
          <a:solidFill>
            <a:srgbClr val="36669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68" name="Google Shape;468;p38"/>
          <p:cNvSpPr/>
          <p:nvPr/>
        </p:nvSpPr>
        <p:spPr>
          <a:xfrm>
            <a:off x="342900" y="2062819"/>
            <a:ext cx="2702100" cy="2737800"/>
          </a:xfrm>
          <a:prstGeom prst="roundRect">
            <a:avLst>
              <a:gd fmla="val 7523" name="adj"/>
            </a:avLst>
          </a:prstGeom>
          <a:solidFill>
            <a:srgbClr val="1B40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69" name="Google Shape;469;p38"/>
          <p:cNvSpPr txBox="1"/>
          <p:nvPr>
            <p:ph idx="3" type="subTitle"/>
          </p:nvPr>
        </p:nvSpPr>
        <p:spPr>
          <a:xfrm>
            <a:off x="514350" y="2302256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70" name="Google Shape;470;p38"/>
          <p:cNvSpPr txBox="1"/>
          <p:nvPr>
            <p:ph idx="4" type="body"/>
          </p:nvPr>
        </p:nvSpPr>
        <p:spPr>
          <a:xfrm>
            <a:off x="514350" y="3297338"/>
            <a:ext cx="2359200" cy="13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71" name="Google Shape;471;p38"/>
          <p:cNvSpPr txBox="1"/>
          <p:nvPr>
            <p:ph idx="5" type="subTitle"/>
          </p:nvPr>
        </p:nvSpPr>
        <p:spPr>
          <a:xfrm>
            <a:off x="3392438" y="2302256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72" name="Google Shape;472;p38"/>
          <p:cNvSpPr txBox="1"/>
          <p:nvPr>
            <p:ph idx="6" type="body"/>
          </p:nvPr>
        </p:nvSpPr>
        <p:spPr>
          <a:xfrm>
            <a:off x="3392438" y="3297338"/>
            <a:ext cx="2359200" cy="13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73" name="Google Shape;473;p38"/>
          <p:cNvSpPr txBox="1"/>
          <p:nvPr>
            <p:ph idx="7" type="subTitle"/>
          </p:nvPr>
        </p:nvSpPr>
        <p:spPr>
          <a:xfrm>
            <a:off x="6270525" y="2302256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74" name="Google Shape;474;p38"/>
          <p:cNvSpPr txBox="1"/>
          <p:nvPr>
            <p:ph idx="8" type="body"/>
          </p:nvPr>
        </p:nvSpPr>
        <p:spPr>
          <a:xfrm>
            <a:off x="6270525" y="3297338"/>
            <a:ext cx="2359200" cy="13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75" name="Google Shape;475;p38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2 — Comparison Page w/ Headline + Text (Three Elements) ">
  <p:cSld name="CUSTOM_7_1_1_1_1"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" name="Google Shape;477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39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79" name="Google Shape;479;p39"/>
          <p:cNvSpPr txBox="1"/>
          <p:nvPr>
            <p:ph idx="1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80" name="Google Shape;480;p39"/>
          <p:cNvSpPr txBox="1"/>
          <p:nvPr>
            <p:ph idx="2" type="body"/>
          </p:nvPr>
        </p:nvSpPr>
        <p:spPr>
          <a:xfrm>
            <a:off x="342656" y="1371600"/>
            <a:ext cx="5226000" cy="509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481" name="Google Shape;481;p39"/>
          <p:cNvSpPr/>
          <p:nvPr/>
        </p:nvSpPr>
        <p:spPr>
          <a:xfrm>
            <a:off x="6099075" y="2062819"/>
            <a:ext cx="2702100" cy="2737800"/>
          </a:xfrm>
          <a:prstGeom prst="roundRect">
            <a:avLst>
              <a:gd fmla="val 7523" name="adj"/>
            </a:avLst>
          </a:prstGeom>
          <a:solidFill>
            <a:srgbClr val="358C8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82" name="Google Shape;482;p39"/>
          <p:cNvSpPr/>
          <p:nvPr/>
        </p:nvSpPr>
        <p:spPr>
          <a:xfrm>
            <a:off x="3220988" y="2062819"/>
            <a:ext cx="2702100" cy="2737800"/>
          </a:xfrm>
          <a:prstGeom prst="roundRect">
            <a:avLst>
              <a:gd fmla="val 7523" name="adj"/>
            </a:avLst>
          </a:prstGeom>
          <a:solidFill>
            <a:srgbClr val="236E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83" name="Google Shape;483;p39"/>
          <p:cNvSpPr/>
          <p:nvPr/>
        </p:nvSpPr>
        <p:spPr>
          <a:xfrm>
            <a:off x="342900" y="2062819"/>
            <a:ext cx="2702100" cy="2737800"/>
          </a:xfrm>
          <a:prstGeom prst="roundRect">
            <a:avLst>
              <a:gd fmla="val 7523" name="adj"/>
            </a:avLst>
          </a:prstGeom>
          <a:solidFill>
            <a:srgbClr val="0D474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84" name="Google Shape;484;p39"/>
          <p:cNvSpPr txBox="1"/>
          <p:nvPr>
            <p:ph idx="3" type="subTitle"/>
          </p:nvPr>
        </p:nvSpPr>
        <p:spPr>
          <a:xfrm>
            <a:off x="514350" y="2302256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85" name="Google Shape;485;p39"/>
          <p:cNvSpPr txBox="1"/>
          <p:nvPr>
            <p:ph idx="4" type="body"/>
          </p:nvPr>
        </p:nvSpPr>
        <p:spPr>
          <a:xfrm>
            <a:off x="514350" y="3297338"/>
            <a:ext cx="2359200" cy="13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86" name="Google Shape;486;p39"/>
          <p:cNvSpPr txBox="1"/>
          <p:nvPr>
            <p:ph idx="5" type="subTitle"/>
          </p:nvPr>
        </p:nvSpPr>
        <p:spPr>
          <a:xfrm>
            <a:off x="3392438" y="2302256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87" name="Google Shape;487;p39"/>
          <p:cNvSpPr txBox="1"/>
          <p:nvPr>
            <p:ph idx="6" type="body"/>
          </p:nvPr>
        </p:nvSpPr>
        <p:spPr>
          <a:xfrm>
            <a:off x="3392438" y="3297338"/>
            <a:ext cx="2359200" cy="13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88" name="Google Shape;488;p39"/>
          <p:cNvSpPr txBox="1"/>
          <p:nvPr>
            <p:ph idx="7" type="subTitle"/>
          </p:nvPr>
        </p:nvSpPr>
        <p:spPr>
          <a:xfrm>
            <a:off x="6270525" y="2302256"/>
            <a:ext cx="23592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89" name="Google Shape;489;p39"/>
          <p:cNvSpPr txBox="1"/>
          <p:nvPr>
            <p:ph idx="8" type="body"/>
          </p:nvPr>
        </p:nvSpPr>
        <p:spPr>
          <a:xfrm>
            <a:off x="6270525" y="3297338"/>
            <a:ext cx="2359200" cy="13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490" name="Google Shape;490;p39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3 — Misc. (Copy Intro)">
  <p:cSld name="CUSTOM_6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0"/>
          <p:cNvSpPr/>
          <p:nvPr/>
        </p:nvSpPr>
        <p:spPr>
          <a:xfrm>
            <a:off x="0" y="-12319"/>
            <a:ext cx="4005000" cy="515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3" name="Google Shape;493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0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95" name="Google Shape;495;p40"/>
          <p:cNvSpPr txBox="1"/>
          <p:nvPr>
            <p:ph idx="1" type="body"/>
          </p:nvPr>
        </p:nvSpPr>
        <p:spPr>
          <a:xfrm>
            <a:off x="4178794" y="1371600"/>
            <a:ext cx="4622400" cy="342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 sz="1100"/>
            </a:lvl1pPr>
            <a:lvl2pPr indent="-298450" lvl="1" marL="9144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 sz="1100"/>
            </a:lvl2pPr>
            <a:lvl3pPr indent="-298450" lvl="2" marL="13716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 sz="1100"/>
            </a:lvl3pPr>
            <a:lvl4pPr indent="-298450" lvl="3" marL="18288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 sz="1100"/>
            </a:lvl4pPr>
            <a:lvl5pPr indent="-298450" lvl="4" marL="22860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 sz="1100"/>
            </a:lvl5pPr>
            <a:lvl6pPr indent="-298450" lvl="5" marL="27432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 sz="1100"/>
            </a:lvl6pPr>
            <a:lvl7pPr indent="-298450" lvl="6" marL="32004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 sz="1100"/>
            </a:lvl7pPr>
            <a:lvl8pPr indent="-298450" lvl="7" marL="365760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 sz="1100"/>
            </a:lvl8pPr>
            <a:lvl9pPr indent="-298450" lvl="8" marL="411480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 sz="1100"/>
            </a:lvl9pPr>
          </a:lstStyle>
          <a:p/>
        </p:txBody>
      </p:sp>
      <p:sp>
        <p:nvSpPr>
          <p:cNvPr id="496" name="Google Shape;496;p40"/>
          <p:cNvSpPr txBox="1"/>
          <p:nvPr>
            <p:ph idx="2" type="subTitle"/>
          </p:nvPr>
        </p:nvSpPr>
        <p:spPr>
          <a:xfrm>
            <a:off x="342900" y="1371600"/>
            <a:ext cx="3260100" cy="2390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97" name="Google Shape;497;p40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1 — Img Only Content (Eight Column Grid)">
  <p:cSld name="Picture with Caption_2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>
            <p:ph idx="2" type="pic"/>
          </p:nvPr>
        </p:nvSpPr>
        <p:spPr>
          <a:xfrm>
            <a:off x="0" y="-14494"/>
            <a:ext cx="9144000" cy="5157900"/>
          </a:xfrm>
          <a:prstGeom prst="rect">
            <a:avLst/>
          </a:prstGeom>
          <a:noFill/>
          <a:ln>
            <a:noFill/>
          </a:ln>
        </p:spPr>
      </p:sp>
      <p:pic>
        <p:nvPicPr>
          <p:cNvPr id="31" name="Google Shape;31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5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5744925" y="4651275"/>
            <a:ext cx="3056100" cy="14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79400" lvl="0" marL="4572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Montserrat SemiBold"/>
              <a:buChar char="—"/>
              <a:defRPr sz="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indent="-279400" lvl="1" marL="9144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SemiBold"/>
              <a:buChar char="–"/>
              <a:defRPr sz="8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indent="-279400" lvl="2" marL="13716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SemiBold"/>
              <a:buChar char="-"/>
              <a:defRPr sz="8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indent="-279400" lvl="3" marL="18288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SemiBold"/>
              <a:buChar char="-"/>
              <a:defRPr sz="8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indent="-279400" lvl="4" marL="22860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SemiBold"/>
              <a:buChar char="-"/>
              <a:defRPr sz="8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indent="-279400" lvl="5" marL="27432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SemiBold"/>
              <a:buChar char="-"/>
              <a:defRPr sz="8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indent="-279400" lvl="6" marL="32004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SemiBold"/>
              <a:buChar char="-"/>
              <a:defRPr sz="8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indent="-279400" lvl="7" marL="3657600" algn="r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ts val="800"/>
              <a:buFont typeface="Montserrat SemiBold"/>
              <a:buChar char="-"/>
              <a:defRPr sz="8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indent="-279400" lvl="8" marL="4114800" algn="r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SzPts val="800"/>
              <a:buFont typeface="Montserrat SemiBold"/>
              <a:buChar char="-"/>
              <a:defRPr sz="8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— Cover Slide (Blue)">
  <p:cSld name="CUSTOM_4">
    <p:bg>
      <p:bgPr>
        <a:solidFill>
          <a:schemeClr val="accent1"/>
        </a:solidFill>
      </p:bgPr>
    </p:bg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1"/>
          <p:cNvSpPr/>
          <p:nvPr>
            <p:ph idx="2" type="pic"/>
          </p:nvPr>
        </p:nvSpPr>
        <p:spPr>
          <a:xfrm>
            <a:off x="0" y="-37"/>
            <a:ext cx="400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00" name="Google Shape;500;p41"/>
          <p:cNvSpPr txBox="1"/>
          <p:nvPr>
            <p:ph type="title"/>
          </p:nvPr>
        </p:nvSpPr>
        <p:spPr>
          <a:xfrm>
            <a:off x="4178794" y="342900"/>
            <a:ext cx="4622400" cy="4457700"/>
          </a:xfrm>
          <a:prstGeom prst="rect">
            <a:avLst/>
          </a:prstGeom>
        </p:spPr>
        <p:txBody>
          <a:bodyPr anchorCtr="0" anchor="ctr" bIns="0" lIns="0" spcFirstLastPara="1" rIns="0" wrap="square" tIns="6172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500"/>
              <a:buFont typeface="Antonio"/>
              <a:buNone/>
              <a:defRPr b="1" sz="7500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501" name="Google Shape;501;p41"/>
          <p:cNvSpPr/>
          <p:nvPr>
            <p:ph idx="3" type="pic"/>
          </p:nvPr>
        </p:nvSpPr>
        <p:spPr>
          <a:xfrm>
            <a:off x="4178794" y="757350"/>
            <a:ext cx="1556700" cy="6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02" name="Google Shape;502;p41"/>
          <p:cNvSpPr txBox="1"/>
          <p:nvPr/>
        </p:nvSpPr>
        <p:spPr>
          <a:xfrm>
            <a:off x="4832719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</a:t>
            </a:r>
            <a:endParaRPr sz="4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pos="5544">
          <p15:clr>
            <a:srgbClr val="FA7B17"/>
          </p15:clr>
        </p15:guide>
        <p15:guide id="20" orient="horz" pos="3024">
          <p15:clr>
            <a:srgbClr val="FA7B17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— Cover Slide (Purple)">
  <p:cSld name="CUSTOM_4_1">
    <p:bg>
      <p:bgPr>
        <a:solidFill>
          <a:schemeClr val="dk2"/>
        </a:solidFill>
      </p:bgPr>
    </p:bg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42"/>
          <p:cNvSpPr/>
          <p:nvPr>
            <p:ph idx="2" type="pic"/>
          </p:nvPr>
        </p:nvSpPr>
        <p:spPr>
          <a:xfrm>
            <a:off x="0" y="-37"/>
            <a:ext cx="400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05" name="Google Shape;505;p42"/>
          <p:cNvSpPr txBox="1"/>
          <p:nvPr>
            <p:ph type="title"/>
          </p:nvPr>
        </p:nvSpPr>
        <p:spPr>
          <a:xfrm>
            <a:off x="4178794" y="342900"/>
            <a:ext cx="4622400" cy="4457700"/>
          </a:xfrm>
          <a:prstGeom prst="rect">
            <a:avLst/>
          </a:prstGeom>
        </p:spPr>
        <p:txBody>
          <a:bodyPr anchorCtr="0" anchor="ctr" bIns="0" lIns="0" spcFirstLastPara="1" rIns="0" wrap="square" tIns="6172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500"/>
              <a:buFont typeface="Antonio"/>
              <a:buNone/>
              <a:defRPr b="1" sz="7500">
                <a:solidFill>
                  <a:schemeClr val="lt2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506" name="Google Shape;506;p42"/>
          <p:cNvSpPr/>
          <p:nvPr>
            <p:ph idx="3" type="pic"/>
          </p:nvPr>
        </p:nvSpPr>
        <p:spPr>
          <a:xfrm>
            <a:off x="4178794" y="757350"/>
            <a:ext cx="1556700" cy="6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07" name="Google Shape;507;p42"/>
          <p:cNvSpPr txBox="1"/>
          <p:nvPr/>
        </p:nvSpPr>
        <p:spPr>
          <a:xfrm>
            <a:off x="4832719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</a:t>
            </a:r>
            <a:endParaRPr sz="4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pos="5544">
          <p15:clr>
            <a:srgbClr val="FA7B17"/>
          </p15:clr>
        </p15:guide>
        <p15:guide id="20" orient="horz" pos="3024">
          <p15:clr>
            <a:srgbClr val="FA7B17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— Cover Slide (Green)">
  <p:cSld name="CUSTOM_4_1_3">
    <p:bg>
      <p:bgPr>
        <a:solidFill>
          <a:schemeClr val="accent3"/>
        </a:solidFill>
      </p:bgPr>
    </p:bg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43"/>
          <p:cNvSpPr/>
          <p:nvPr>
            <p:ph idx="2" type="pic"/>
          </p:nvPr>
        </p:nvSpPr>
        <p:spPr>
          <a:xfrm>
            <a:off x="0" y="-37"/>
            <a:ext cx="400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10" name="Google Shape;510;p43"/>
          <p:cNvSpPr txBox="1"/>
          <p:nvPr>
            <p:ph type="title"/>
          </p:nvPr>
        </p:nvSpPr>
        <p:spPr>
          <a:xfrm>
            <a:off x="4178794" y="342900"/>
            <a:ext cx="4622400" cy="4457700"/>
          </a:xfrm>
          <a:prstGeom prst="rect">
            <a:avLst/>
          </a:prstGeom>
        </p:spPr>
        <p:txBody>
          <a:bodyPr anchorCtr="0" anchor="ctr" bIns="0" lIns="0" spcFirstLastPara="1" rIns="0" wrap="square" tIns="6172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500"/>
              <a:buFont typeface="Antonio"/>
              <a:buNone/>
              <a:defRPr b="1" sz="7500">
                <a:solidFill>
                  <a:schemeClr val="accent4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511" name="Google Shape;511;p43"/>
          <p:cNvSpPr/>
          <p:nvPr>
            <p:ph idx="3" type="pic"/>
          </p:nvPr>
        </p:nvSpPr>
        <p:spPr>
          <a:xfrm>
            <a:off x="4178794" y="757350"/>
            <a:ext cx="1556700" cy="6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12" name="Google Shape;512;p43"/>
          <p:cNvSpPr txBox="1"/>
          <p:nvPr/>
        </p:nvSpPr>
        <p:spPr>
          <a:xfrm>
            <a:off x="4832719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</a:t>
            </a:r>
            <a:endParaRPr sz="4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pos="5544">
          <p15:clr>
            <a:srgbClr val="FA7B17"/>
          </p15:clr>
        </p15:guide>
        <p15:guide id="20" orient="horz" pos="3024">
          <p15:clr>
            <a:srgbClr val="FA7B17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4 — Wrap Up Slide (Blue)">
  <p:cSld name="CUSTOM_4_3">
    <p:bg>
      <p:bgPr>
        <a:solidFill>
          <a:schemeClr val="accent1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4"/>
          <p:cNvSpPr/>
          <p:nvPr>
            <p:ph idx="2" type="pic"/>
          </p:nvPr>
        </p:nvSpPr>
        <p:spPr>
          <a:xfrm>
            <a:off x="5136638" y="-37"/>
            <a:ext cx="400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15" name="Google Shape;515;p44"/>
          <p:cNvSpPr txBox="1"/>
          <p:nvPr>
            <p:ph type="title"/>
          </p:nvPr>
        </p:nvSpPr>
        <p:spPr>
          <a:xfrm>
            <a:off x="342900" y="342900"/>
            <a:ext cx="4622400" cy="4457700"/>
          </a:xfrm>
          <a:prstGeom prst="rect">
            <a:avLst/>
          </a:prstGeom>
        </p:spPr>
        <p:txBody>
          <a:bodyPr anchorCtr="0" anchor="ctr" bIns="0" lIns="0" spcFirstLastPara="1" rIns="0" wrap="square" tIns="6172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500"/>
              <a:buFont typeface="Antonio"/>
              <a:buNone/>
              <a:defRPr b="1" sz="7500">
                <a:solidFill>
                  <a:schemeClr val="accent2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516" name="Google Shape;516;p44"/>
          <p:cNvSpPr/>
          <p:nvPr>
            <p:ph idx="3" type="pic"/>
          </p:nvPr>
        </p:nvSpPr>
        <p:spPr>
          <a:xfrm>
            <a:off x="342900" y="757350"/>
            <a:ext cx="1556700" cy="6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17" name="Google Shape;517;p44"/>
          <p:cNvSpPr txBox="1"/>
          <p:nvPr/>
        </p:nvSpPr>
        <p:spPr>
          <a:xfrm>
            <a:off x="34290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</a:t>
            </a:r>
            <a:endParaRPr sz="4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pos="5544">
          <p15:clr>
            <a:srgbClr val="FA7B17"/>
          </p15:clr>
        </p15:guide>
        <p15:guide id="20" orient="horz" pos="3024">
          <p15:clr>
            <a:srgbClr val="FA7B17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3 — Wrap Up Slide (Purple)">
  <p:cSld name="CUSTOM_4_1_4">
    <p:bg>
      <p:bgPr>
        <a:solidFill>
          <a:schemeClr val="dk2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5"/>
          <p:cNvSpPr/>
          <p:nvPr>
            <p:ph idx="2" type="pic"/>
          </p:nvPr>
        </p:nvSpPr>
        <p:spPr>
          <a:xfrm>
            <a:off x="5136638" y="-37"/>
            <a:ext cx="400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20" name="Google Shape;520;p45"/>
          <p:cNvSpPr txBox="1"/>
          <p:nvPr>
            <p:ph type="title"/>
          </p:nvPr>
        </p:nvSpPr>
        <p:spPr>
          <a:xfrm>
            <a:off x="342900" y="342900"/>
            <a:ext cx="4622400" cy="4457700"/>
          </a:xfrm>
          <a:prstGeom prst="rect">
            <a:avLst/>
          </a:prstGeom>
        </p:spPr>
        <p:txBody>
          <a:bodyPr anchorCtr="0" anchor="ctr" bIns="0" lIns="0" spcFirstLastPara="1" rIns="0" wrap="square" tIns="6172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500"/>
              <a:buFont typeface="Antonio"/>
              <a:buNone/>
              <a:defRPr b="1" sz="7500">
                <a:solidFill>
                  <a:schemeClr val="lt2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521" name="Google Shape;521;p45"/>
          <p:cNvSpPr/>
          <p:nvPr>
            <p:ph idx="3" type="pic"/>
          </p:nvPr>
        </p:nvSpPr>
        <p:spPr>
          <a:xfrm>
            <a:off x="342900" y="757350"/>
            <a:ext cx="1556700" cy="6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22" name="Google Shape;522;p45"/>
          <p:cNvSpPr txBox="1"/>
          <p:nvPr/>
        </p:nvSpPr>
        <p:spPr>
          <a:xfrm>
            <a:off x="34290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</a:t>
            </a:r>
            <a:endParaRPr sz="4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pos="5544">
          <p15:clr>
            <a:srgbClr val="FA7B17"/>
          </p15:clr>
        </p15:guide>
        <p15:guide id="20" orient="horz" pos="3024">
          <p15:clr>
            <a:srgbClr val="FA7B17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5 — Wrap Up Slide (Green)">
  <p:cSld name="CUSTOM_4_1_3_1">
    <p:bg>
      <p:bgPr>
        <a:solidFill>
          <a:schemeClr val="accent3"/>
        </a:solidFill>
      </p:bgPr>
    </p:bg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46"/>
          <p:cNvSpPr/>
          <p:nvPr>
            <p:ph idx="2" type="pic"/>
          </p:nvPr>
        </p:nvSpPr>
        <p:spPr>
          <a:xfrm>
            <a:off x="5136638" y="-37"/>
            <a:ext cx="400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25" name="Google Shape;525;p46"/>
          <p:cNvSpPr txBox="1"/>
          <p:nvPr>
            <p:ph type="title"/>
          </p:nvPr>
        </p:nvSpPr>
        <p:spPr>
          <a:xfrm>
            <a:off x="342900" y="342900"/>
            <a:ext cx="4622400" cy="4457700"/>
          </a:xfrm>
          <a:prstGeom prst="rect">
            <a:avLst/>
          </a:prstGeom>
        </p:spPr>
        <p:txBody>
          <a:bodyPr anchorCtr="0" anchor="ctr" bIns="0" lIns="0" spcFirstLastPara="1" rIns="0" wrap="square" tIns="617225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7500"/>
              <a:buFont typeface="Antonio"/>
              <a:buNone/>
              <a:defRPr b="1" sz="7500">
                <a:solidFill>
                  <a:schemeClr val="accent4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526" name="Google Shape;526;p46"/>
          <p:cNvSpPr/>
          <p:nvPr>
            <p:ph idx="3" type="pic"/>
          </p:nvPr>
        </p:nvSpPr>
        <p:spPr>
          <a:xfrm>
            <a:off x="342900" y="757350"/>
            <a:ext cx="1556700" cy="614400"/>
          </a:xfrm>
          <a:prstGeom prst="rect">
            <a:avLst/>
          </a:prstGeom>
          <a:noFill/>
          <a:ln>
            <a:noFill/>
          </a:ln>
        </p:spPr>
      </p:sp>
      <p:sp>
        <p:nvSpPr>
          <p:cNvPr id="527" name="Google Shape;527;p46"/>
          <p:cNvSpPr txBox="1"/>
          <p:nvPr/>
        </p:nvSpPr>
        <p:spPr>
          <a:xfrm>
            <a:off x="34290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</a:t>
            </a:r>
            <a:endParaRPr sz="400"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pos="5544">
          <p15:clr>
            <a:srgbClr val="FA7B17"/>
          </p15:clr>
        </p15:guide>
        <p15:guide id="20" orient="horz" pos="3024">
          <p15:clr>
            <a:srgbClr val="FA7B17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— Section Break (Purple)">
  <p:cSld name="CUSTOM_4_2">
    <p:bg>
      <p:bgPr>
        <a:solidFill>
          <a:schemeClr val="lt2"/>
        </a:solidFill>
      </p:bgPr>
    </p:bg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7"/>
          <p:cNvSpPr/>
          <p:nvPr>
            <p:ph idx="2" type="pic"/>
          </p:nvPr>
        </p:nvSpPr>
        <p:spPr>
          <a:xfrm>
            <a:off x="5136638" y="-37"/>
            <a:ext cx="400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47"/>
          <p:cNvSpPr txBox="1"/>
          <p:nvPr>
            <p:ph type="title"/>
          </p:nvPr>
        </p:nvSpPr>
        <p:spPr>
          <a:xfrm>
            <a:off x="342900" y="342900"/>
            <a:ext cx="4622400" cy="44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500"/>
              <a:buFont typeface="Antonio"/>
              <a:buNone/>
              <a:defRPr b="1" sz="7500">
                <a:solidFill>
                  <a:schemeClr val="dk2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531" name="Google Shape;531;p47"/>
          <p:cNvSpPr txBox="1"/>
          <p:nvPr/>
        </p:nvSpPr>
        <p:spPr>
          <a:xfrm>
            <a:off x="4832719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2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</a:t>
            </a:r>
            <a:endParaRPr sz="400">
              <a:solidFill>
                <a:schemeClr val="dk2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pos="5544">
          <p15:clr>
            <a:srgbClr val="FA7B17"/>
          </p15:clr>
        </p15:guide>
        <p15:guide id="20" orient="horz" pos="3024">
          <p15:clr>
            <a:srgbClr val="FA7B17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— Section Break (Blue)">
  <p:cSld name="CUSTOM_4_1_2">
    <p:bg>
      <p:bgPr>
        <a:solidFill>
          <a:schemeClr val="accent2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48"/>
          <p:cNvSpPr/>
          <p:nvPr>
            <p:ph idx="2" type="pic"/>
          </p:nvPr>
        </p:nvSpPr>
        <p:spPr>
          <a:xfrm>
            <a:off x="5136638" y="0"/>
            <a:ext cx="400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34" name="Google Shape;534;p48"/>
          <p:cNvSpPr txBox="1"/>
          <p:nvPr/>
        </p:nvSpPr>
        <p:spPr>
          <a:xfrm>
            <a:off x="4832719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accen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</a:t>
            </a:r>
            <a:endParaRPr sz="400">
              <a:solidFill>
                <a:schemeClr val="accen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35" name="Google Shape;535;p48"/>
          <p:cNvSpPr txBox="1"/>
          <p:nvPr>
            <p:ph type="title"/>
          </p:nvPr>
        </p:nvSpPr>
        <p:spPr>
          <a:xfrm>
            <a:off x="342900" y="342900"/>
            <a:ext cx="4622400" cy="44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500"/>
              <a:buFont typeface="Antonio"/>
              <a:buNone/>
              <a:defRPr b="1" sz="7500">
                <a:solidFill>
                  <a:schemeClr val="accent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pos="5544">
          <p15:clr>
            <a:srgbClr val="FA7B17"/>
          </p15:clr>
        </p15:guide>
        <p15:guide id="20" orient="horz" pos="3024">
          <p15:clr>
            <a:srgbClr val="FA7B17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— Section Break (Green)">
  <p:cSld name="CUSTOM_4_1_2_1">
    <p:bg>
      <p:bgPr>
        <a:solidFill>
          <a:schemeClr val="accent4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49"/>
          <p:cNvSpPr/>
          <p:nvPr>
            <p:ph idx="2" type="pic"/>
          </p:nvPr>
        </p:nvSpPr>
        <p:spPr>
          <a:xfrm>
            <a:off x="5136638" y="0"/>
            <a:ext cx="40074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38" name="Google Shape;538;p49"/>
          <p:cNvSpPr txBox="1"/>
          <p:nvPr/>
        </p:nvSpPr>
        <p:spPr>
          <a:xfrm>
            <a:off x="4832719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accent3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</a:t>
            </a:r>
            <a:endParaRPr sz="400">
              <a:solidFill>
                <a:schemeClr val="accent3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39" name="Google Shape;539;p49"/>
          <p:cNvSpPr txBox="1"/>
          <p:nvPr>
            <p:ph type="title"/>
          </p:nvPr>
        </p:nvSpPr>
        <p:spPr>
          <a:xfrm>
            <a:off x="342900" y="342900"/>
            <a:ext cx="4622400" cy="44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7500"/>
              <a:buFont typeface="Antonio"/>
              <a:buNone/>
              <a:defRPr b="1" sz="7500">
                <a:solidFill>
                  <a:schemeClr val="accent3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pos="5544">
          <p15:clr>
            <a:srgbClr val="FA7B17"/>
          </p15:clr>
        </p15:guide>
        <p15:guide id="20" orient="horz" pos="3024">
          <p15:clr>
            <a:srgbClr val="FA7B17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— Agenda (Five Items)">
  <p:cSld name="CUSTOM_4_1_1">
    <p:bg>
      <p:bgPr>
        <a:solidFill>
          <a:schemeClr val="lt1"/>
        </a:solidFill>
      </p:bgPr>
    </p:bg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50"/>
          <p:cNvSpPr/>
          <p:nvPr/>
        </p:nvSpPr>
        <p:spPr>
          <a:xfrm>
            <a:off x="0" y="-12319"/>
            <a:ext cx="4485300" cy="515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42" name="Google Shape;542;p50"/>
          <p:cNvCxnSpPr/>
          <p:nvPr/>
        </p:nvCxnSpPr>
        <p:spPr>
          <a:xfrm>
            <a:off x="4656581" y="1234427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3" name="Google Shape;543;p50"/>
          <p:cNvCxnSpPr/>
          <p:nvPr/>
        </p:nvCxnSpPr>
        <p:spPr>
          <a:xfrm>
            <a:off x="4656581" y="2125955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4" name="Google Shape;544;p50"/>
          <p:cNvCxnSpPr/>
          <p:nvPr/>
        </p:nvCxnSpPr>
        <p:spPr>
          <a:xfrm>
            <a:off x="4656581" y="3017482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45" name="Google Shape;545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50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47" name="Google Shape;547;p50"/>
          <p:cNvSpPr txBox="1"/>
          <p:nvPr>
            <p:ph type="title"/>
          </p:nvPr>
        </p:nvSpPr>
        <p:spPr>
          <a:xfrm>
            <a:off x="342900" y="342900"/>
            <a:ext cx="4148700" cy="44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ntonio"/>
              <a:buNone/>
              <a:defRPr b="1" sz="75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  <p:sp>
        <p:nvSpPr>
          <p:cNvPr id="548" name="Google Shape;548;p50"/>
          <p:cNvSpPr txBox="1"/>
          <p:nvPr>
            <p:ph idx="1" type="subTitle"/>
          </p:nvPr>
        </p:nvSpPr>
        <p:spPr>
          <a:xfrm>
            <a:off x="4656581" y="342900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49" name="Google Shape;549;p50"/>
          <p:cNvSpPr txBox="1"/>
          <p:nvPr>
            <p:ph idx="2" type="subTitle"/>
          </p:nvPr>
        </p:nvSpPr>
        <p:spPr>
          <a:xfrm>
            <a:off x="5733638" y="342900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0" name="Google Shape;550;p50"/>
          <p:cNvSpPr txBox="1"/>
          <p:nvPr>
            <p:ph idx="3" type="subTitle"/>
          </p:nvPr>
        </p:nvSpPr>
        <p:spPr>
          <a:xfrm>
            <a:off x="4656581" y="1234427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1" name="Google Shape;551;p50"/>
          <p:cNvSpPr txBox="1"/>
          <p:nvPr>
            <p:ph idx="4" type="subTitle"/>
          </p:nvPr>
        </p:nvSpPr>
        <p:spPr>
          <a:xfrm>
            <a:off x="5733638" y="1234427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2" name="Google Shape;552;p50"/>
          <p:cNvSpPr txBox="1"/>
          <p:nvPr>
            <p:ph idx="5" type="subTitle"/>
          </p:nvPr>
        </p:nvSpPr>
        <p:spPr>
          <a:xfrm>
            <a:off x="4656581" y="2125955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3" name="Google Shape;553;p50"/>
          <p:cNvSpPr txBox="1"/>
          <p:nvPr>
            <p:ph idx="6" type="subTitle"/>
          </p:nvPr>
        </p:nvSpPr>
        <p:spPr>
          <a:xfrm>
            <a:off x="5733638" y="2125955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4" name="Google Shape;554;p50"/>
          <p:cNvSpPr txBox="1"/>
          <p:nvPr>
            <p:ph idx="7" type="subTitle"/>
          </p:nvPr>
        </p:nvSpPr>
        <p:spPr>
          <a:xfrm>
            <a:off x="4656581" y="3017482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5" name="Google Shape;555;p50"/>
          <p:cNvSpPr txBox="1"/>
          <p:nvPr>
            <p:ph idx="8" type="subTitle"/>
          </p:nvPr>
        </p:nvSpPr>
        <p:spPr>
          <a:xfrm>
            <a:off x="5733638" y="3017482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556" name="Google Shape;556;p50"/>
          <p:cNvCxnSpPr/>
          <p:nvPr/>
        </p:nvCxnSpPr>
        <p:spPr>
          <a:xfrm>
            <a:off x="4656581" y="3909023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57" name="Google Shape;557;p50"/>
          <p:cNvSpPr txBox="1"/>
          <p:nvPr>
            <p:ph idx="9" type="subTitle"/>
          </p:nvPr>
        </p:nvSpPr>
        <p:spPr>
          <a:xfrm>
            <a:off x="4656581" y="3909023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8" name="Google Shape;558;p50"/>
          <p:cNvSpPr txBox="1"/>
          <p:nvPr>
            <p:ph idx="13" type="subTitle"/>
          </p:nvPr>
        </p:nvSpPr>
        <p:spPr>
          <a:xfrm>
            <a:off x="5733638" y="3909023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9" name="Google Shape;559;p50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5">
          <p15:clr>
            <a:srgbClr val="FA7B17"/>
          </p15:clr>
        </p15:guide>
        <p15:guide id="3" pos="1467">
          <p15:clr>
            <a:srgbClr val="FA7B17"/>
          </p15:clr>
        </p15:guide>
        <p15:guide id="4" pos="1576">
          <p15:clr>
            <a:srgbClr val="FA7B17"/>
          </p15:clr>
        </p15:guide>
        <p15:guide id="5" pos="2147">
          <p15:clr>
            <a:srgbClr val="FA7B17"/>
          </p15:clr>
        </p15:guide>
        <p15:guide id="6" pos="2256">
          <p15:clr>
            <a:srgbClr val="FA7B17"/>
          </p15:clr>
        </p15:guide>
        <p15:guide id="7" pos="2827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6">
          <p15:clr>
            <a:srgbClr val="FA7B17"/>
          </p15:clr>
        </p15:guide>
        <p15:guide id="11" pos="4188">
          <p15:clr>
            <a:srgbClr val="FA7B17"/>
          </p15:clr>
        </p15:guide>
        <p15:guide id="12" pos="4297">
          <p15:clr>
            <a:srgbClr val="FA7B17"/>
          </p15:clr>
        </p15:guide>
        <p15:guide id="13" pos="4869">
          <p15:clr>
            <a:srgbClr val="FA7B17"/>
          </p15:clr>
        </p15:guide>
        <p15:guide id="14" pos="4977">
          <p15:clr>
            <a:srgbClr val="FA7B17"/>
          </p15:clr>
        </p15:guide>
        <p15:guide id="15" pos="216">
          <p15:clr>
            <a:srgbClr val="FA7B17"/>
          </p15:clr>
        </p15:guide>
        <p15:guide id="16" orient="horz" pos="216">
          <p15:clr>
            <a:srgbClr val="FA7B17"/>
          </p15:clr>
        </p15:guide>
        <p15:guide id="17" pos="5544">
          <p15:clr>
            <a:srgbClr val="FA7B17"/>
          </p15:clr>
        </p15:guide>
        <p15:guide id="18" orient="horz" pos="3024">
          <p15:clr>
            <a:srgbClr val="FA7B17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2 — Comparison Page (Four Elements)">
  <p:cSld name="Picture with Caption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/>
          <p:nvPr/>
        </p:nvSpPr>
        <p:spPr>
          <a:xfrm>
            <a:off x="4656581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rgbClr val="6E579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4828031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828031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39" name="Google Shape;39;p6"/>
          <p:cNvSpPr/>
          <p:nvPr/>
        </p:nvSpPr>
        <p:spPr>
          <a:xfrm>
            <a:off x="342900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0" name="Google Shape;40;p6"/>
          <p:cNvSpPr txBox="1"/>
          <p:nvPr>
            <p:ph idx="3" type="subTitle"/>
          </p:nvPr>
        </p:nvSpPr>
        <p:spPr>
          <a:xfrm>
            <a:off x="514350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514350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42" name="Google Shape;4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6"/>
          <p:cNvSpPr/>
          <p:nvPr/>
        </p:nvSpPr>
        <p:spPr>
          <a:xfrm>
            <a:off x="2503163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rgbClr val="45357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6" name="Google Shape;46;p6"/>
          <p:cNvSpPr/>
          <p:nvPr/>
        </p:nvSpPr>
        <p:spPr>
          <a:xfrm>
            <a:off x="6816844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rgbClr val="8D72B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47" name="Google Shape;47;p6"/>
          <p:cNvSpPr/>
          <p:nvPr>
            <p:ph idx="5" type="pic"/>
          </p:nvPr>
        </p:nvSpPr>
        <p:spPr>
          <a:xfrm rot="10800000">
            <a:off x="342975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48" name="Google Shape;48;p6"/>
          <p:cNvSpPr txBox="1"/>
          <p:nvPr>
            <p:ph idx="6" type="subTitle"/>
          </p:nvPr>
        </p:nvSpPr>
        <p:spPr>
          <a:xfrm>
            <a:off x="2674613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7" type="body"/>
          </p:nvPr>
        </p:nvSpPr>
        <p:spPr>
          <a:xfrm>
            <a:off x="2674613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8" type="subTitle"/>
          </p:nvPr>
        </p:nvSpPr>
        <p:spPr>
          <a:xfrm>
            <a:off x="6988294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1" name="Google Shape;51;p6"/>
          <p:cNvSpPr/>
          <p:nvPr>
            <p:ph idx="9" type="pic"/>
          </p:nvPr>
        </p:nvSpPr>
        <p:spPr>
          <a:xfrm rot="10800000">
            <a:off x="2503238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52" name="Google Shape;52;p6"/>
          <p:cNvSpPr/>
          <p:nvPr>
            <p:ph idx="13" type="pic"/>
          </p:nvPr>
        </p:nvSpPr>
        <p:spPr>
          <a:xfrm rot="10800000">
            <a:off x="4656656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53" name="Google Shape;53;p6"/>
          <p:cNvSpPr/>
          <p:nvPr>
            <p:ph idx="14" type="pic"/>
          </p:nvPr>
        </p:nvSpPr>
        <p:spPr>
          <a:xfrm rot="10800000">
            <a:off x="6816900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54" name="Google Shape;54;p6"/>
          <p:cNvSpPr txBox="1"/>
          <p:nvPr>
            <p:ph idx="15" type="body"/>
          </p:nvPr>
        </p:nvSpPr>
        <p:spPr>
          <a:xfrm>
            <a:off x="6988294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— Agenda (Four Items)">
  <p:cSld name="CUSTOM_4_1_1_1">
    <p:bg>
      <p:bgPr>
        <a:solidFill>
          <a:schemeClr val="lt1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1"/>
          <p:cNvSpPr/>
          <p:nvPr/>
        </p:nvSpPr>
        <p:spPr>
          <a:xfrm>
            <a:off x="0" y="-12319"/>
            <a:ext cx="4485300" cy="515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62" name="Google Shape;562;p51"/>
          <p:cNvCxnSpPr/>
          <p:nvPr/>
        </p:nvCxnSpPr>
        <p:spPr>
          <a:xfrm>
            <a:off x="4656581" y="1457325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3" name="Google Shape;563;p51"/>
          <p:cNvCxnSpPr/>
          <p:nvPr/>
        </p:nvCxnSpPr>
        <p:spPr>
          <a:xfrm>
            <a:off x="4656581" y="2571750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64" name="Google Shape;564;p51"/>
          <p:cNvCxnSpPr/>
          <p:nvPr/>
        </p:nvCxnSpPr>
        <p:spPr>
          <a:xfrm>
            <a:off x="4656581" y="3686175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65" name="Google Shape;565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51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67" name="Google Shape;567;p51"/>
          <p:cNvSpPr txBox="1"/>
          <p:nvPr>
            <p:ph idx="1" type="subTitle"/>
          </p:nvPr>
        </p:nvSpPr>
        <p:spPr>
          <a:xfrm>
            <a:off x="4656581" y="342900"/>
            <a:ext cx="912300" cy="11145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8" name="Google Shape;568;p51"/>
          <p:cNvSpPr txBox="1"/>
          <p:nvPr>
            <p:ph idx="2" type="subTitle"/>
          </p:nvPr>
        </p:nvSpPr>
        <p:spPr>
          <a:xfrm>
            <a:off x="5733638" y="342900"/>
            <a:ext cx="3067800" cy="111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69" name="Google Shape;569;p51"/>
          <p:cNvSpPr txBox="1"/>
          <p:nvPr>
            <p:ph idx="3" type="subTitle"/>
          </p:nvPr>
        </p:nvSpPr>
        <p:spPr>
          <a:xfrm>
            <a:off x="4656581" y="1457325"/>
            <a:ext cx="912300" cy="11145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0" name="Google Shape;570;p51"/>
          <p:cNvSpPr txBox="1"/>
          <p:nvPr>
            <p:ph idx="4" type="subTitle"/>
          </p:nvPr>
        </p:nvSpPr>
        <p:spPr>
          <a:xfrm>
            <a:off x="5733638" y="1457325"/>
            <a:ext cx="3067800" cy="111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1" name="Google Shape;571;p51"/>
          <p:cNvSpPr txBox="1"/>
          <p:nvPr>
            <p:ph idx="5" type="subTitle"/>
          </p:nvPr>
        </p:nvSpPr>
        <p:spPr>
          <a:xfrm>
            <a:off x="4656581" y="2571750"/>
            <a:ext cx="912300" cy="11145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2" name="Google Shape;572;p51"/>
          <p:cNvSpPr txBox="1"/>
          <p:nvPr>
            <p:ph idx="6" type="subTitle"/>
          </p:nvPr>
        </p:nvSpPr>
        <p:spPr>
          <a:xfrm>
            <a:off x="5733638" y="2571750"/>
            <a:ext cx="3067800" cy="111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3" name="Google Shape;573;p51"/>
          <p:cNvSpPr txBox="1"/>
          <p:nvPr>
            <p:ph idx="7" type="subTitle"/>
          </p:nvPr>
        </p:nvSpPr>
        <p:spPr>
          <a:xfrm>
            <a:off x="4656581" y="3686175"/>
            <a:ext cx="912300" cy="11145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4" name="Google Shape;574;p51"/>
          <p:cNvSpPr txBox="1"/>
          <p:nvPr>
            <p:ph idx="8" type="subTitle"/>
          </p:nvPr>
        </p:nvSpPr>
        <p:spPr>
          <a:xfrm>
            <a:off x="5733638" y="3686175"/>
            <a:ext cx="3067800" cy="111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5" name="Google Shape;575;p51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6" name="Google Shape;576;p51"/>
          <p:cNvSpPr txBox="1"/>
          <p:nvPr>
            <p:ph type="title"/>
          </p:nvPr>
        </p:nvSpPr>
        <p:spPr>
          <a:xfrm>
            <a:off x="342900" y="342900"/>
            <a:ext cx="4148700" cy="44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ntonio"/>
              <a:buNone/>
              <a:defRPr b="1" sz="75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5">
          <p15:clr>
            <a:srgbClr val="FA7B17"/>
          </p15:clr>
        </p15:guide>
        <p15:guide id="3" pos="1467">
          <p15:clr>
            <a:srgbClr val="FA7B17"/>
          </p15:clr>
        </p15:guide>
        <p15:guide id="4" pos="1576">
          <p15:clr>
            <a:srgbClr val="FA7B17"/>
          </p15:clr>
        </p15:guide>
        <p15:guide id="5" pos="2147">
          <p15:clr>
            <a:srgbClr val="FA7B17"/>
          </p15:clr>
        </p15:guide>
        <p15:guide id="6" pos="2256">
          <p15:clr>
            <a:srgbClr val="FA7B17"/>
          </p15:clr>
        </p15:guide>
        <p15:guide id="7" pos="2827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6">
          <p15:clr>
            <a:srgbClr val="FA7B17"/>
          </p15:clr>
        </p15:guide>
        <p15:guide id="11" pos="4188">
          <p15:clr>
            <a:srgbClr val="FA7B17"/>
          </p15:clr>
        </p15:guide>
        <p15:guide id="12" pos="4297">
          <p15:clr>
            <a:srgbClr val="FA7B17"/>
          </p15:clr>
        </p15:guide>
        <p15:guide id="13" pos="4869">
          <p15:clr>
            <a:srgbClr val="FA7B17"/>
          </p15:clr>
        </p15:guide>
        <p15:guide id="14" pos="4977">
          <p15:clr>
            <a:srgbClr val="FA7B17"/>
          </p15:clr>
        </p15:guide>
        <p15:guide id="15" pos="216">
          <p15:clr>
            <a:srgbClr val="FA7B17"/>
          </p15:clr>
        </p15:guide>
        <p15:guide id="16" orient="horz" pos="216">
          <p15:clr>
            <a:srgbClr val="FA7B17"/>
          </p15:clr>
        </p15:guide>
        <p15:guide id="17" pos="5544">
          <p15:clr>
            <a:srgbClr val="FA7B17"/>
          </p15:clr>
        </p15:guide>
        <p15:guide id="18" orient="horz" pos="3024">
          <p15:clr>
            <a:srgbClr val="FA7B17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— Agenda (Three Items)">
  <p:cSld name="CUSTOM_4_1_1_1_2">
    <p:bg>
      <p:bgPr>
        <a:solidFill>
          <a:schemeClr val="lt1"/>
        </a:solidFill>
      </p:bgPr>
    </p:bg>
    <p:spTree>
      <p:nvGrpSpPr>
        <p:cNvPr id="577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52"/>
          <p:cNvSpPr/>
          <p:nvPr/>
        </p:nvSpPr>
        <p:spPr>
          <a:xfrm>
            <a:off x="0" y="-12319"/>
            <a:ext cx="4485300" cy="515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79" name="Google Shape;579;p52"/>
          <p:cNvCxnSpPr/>
          <p:nvPr/>
        </p:nvCxnSpPr>
        <p:spPr>
          <a:xfrm>
            <a:off x="4656581" y="1828800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0" name="Google Shape;580;p52"/>
          <p:cNvCxnSpPr/>
          <p:nvPr/>
        </p:nvCxnSpPr>
        <p:spPr>
          <a:xfrm>
            <a:off x="4656581" y="3314700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581" name="Google Shape;581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52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583" name="Google Shape;583;p52"/>
          <p:cNvSpPr txBox="1"/>
          <p:nvPr>
            <p:ph idx="1" type="subTitle"/>
          </p:nvPr>
        </p:nvSpPr>
        <p:spPr>
          <a:xfrm>
            <a:off x="4656581" y="342900"/>
            <a:ext cx="912300" cy="14859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4" name="Google Shape;584;p52"/>
          <p:cNvSpPr txBox="1"/>
          <p:nvPr>
            <p:ph idx="2" type="subTitle"/>
          </p:nvPr>
        </p:nvSpPr>
        <p:spPr>
          <a:xfrm>
            <a:off x="5733638" y="342900"/>
            <a:ext cx="3067800" cy="148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5" name="Google Shape;585;p52"/>
          <p:cNvSpPr txBox="1"/>
          <p:nvPr>
            <p:ph idx="3" type="subTitle"/>
          </p:nvPr>
        </p:nvSpPr>
        <p:spPr>
          <a:xfrm>
            <a:off x="4656581" y="1828800"/>
            <a:ext cx="912300" cy="14859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6" name="Google Shape;586;p52"/>
          <p:cNvSpPr txBox="1"/>
          <p:nvPr>
            <p:ph idx="4" type="subTitle"/>
          </p:nvPr>
        </p:nvSpPr>
        <p:spPr>
          <a:xfrm>
            <a:off x="5733638" y="1828800"/>
            <a:ext cx="3067800" cy="148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7" name="Google Shape;587;p52"/>
          <p:cNvSpPr txBox="1"/>
          <p:nvPr>
            <p:ph idx="5" type="subTitle"/>
          </p:nvPr>
        </p:nvSpPr>
        <p:spPr>
          <a:xfrm>
            <a:off x="4656581" y="3314700"/>
            <a:ext cx="912300" cy="14859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ntonio Medium"/>
              <a:buNone/>
              <a:defRPr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8" name="Google Shape;588;p52"/>
          <p:cNvSpPr txBox="1"/>
          <p:nvPr>
            <p:ph idx="6" type="subTitle"/>
          </p:nvPr>
        </p:nvSpPr>
        <p:spPr>
          <a:xfrm>
            <a:off x="5733638" y="3314700"/>
            <a:ext cx="3067800" cy="148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9" name="Google Shape;589;p52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0" name="Google Shape;590;p52"/>
          <p:cNvSpPr txBox="1"/>
          <p:nvPr>
            <p:ph type="title"/>
          </p:nvPr>
        </p:nvSpPr>
        <p:spPr>
          <a:xfrm>
            <a:off x="342900" y="342900"/>
            <a:ext cx="4148700" cy="44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ntonio"/>
              <a:buNone/>
              <a:defRPr b="1" sz="75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5">
          <p15:clr>
            <a:srgbClr val="FA7B17"/>
          </p15:clr>
        </p15:guide>
        <p15:guide id="3" pos="1467">
          <p15:clr>
            <a:srgbClr val="FA7B17"/>
          </p15:clr>
        </p15:guide>
        <p15:guide id="4" pos="1576">
          <p15:clr>
            <a:srgbClr val="FA7B17"/>
          </p15:clr>
        </p15:guide>
        <p15:guide id="5" pos="2147">
          <p15:clr>
            <a:srgbClr val="FA7B17"/>
          </p15:clr>
        </p15:guide>
        <p15:guide id="6" pos="2256">
          <p15:clr>
            <a:srgbClr val="FA7B17"/>
          </p15:clr>
        </p15:guide>
        <p15:guide id="7" pos="2827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6">
          <p15:clr>
            <a:srgbClr val="FA7B17"/>
          </p15:clr>
        </p15:guide>
        <p15:guide id="11" pos="4188">
          <p15:clr>
            <a:srgbClr val="FA7B17"/>
          </p15:clr>
        </p15:guide>
        <p15:guide id="12" pos="4297">
          <p15:clr>
            <a:srgbClr val="FA7B17"/>
          </p15:clr>
        </p15:guide>
        <p15:guide id="13" pos="4869">
          <p15:clr>
            <a:srgbClr val="FA7B17"/>
          </p15:clr>
        </p15:guide>
        <p15:guide id="14" pos="4977">
          <p15:clr>
            <a:srgbClr val="FA7B17"/>
          </p15:clr>
        </p15:guide>
        <p15:guide id="15" pos="216">
          <p15:clr>
            <a:srgbClr val="FA7B17"/>
          </p15:clr>
        </p15:guide>
        <p15:guide id="16" orient="horz" pos="216">
          <p15:clr>
            <a:srgbClr val="FA7B17"/>
          </p15:clr>
        </p15:guide>
        <p15:guide id="17" pos="5544">
          <p15:clr>
            <a:srgbClr val="FA7B17"/>
          </p15:clr>
        </p15:guide>
        <p15:guide id="18" orient="horz" pos="3024">
          <p15:clr>
            <a:srgbClr val="FA7B17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— Contents (Five Items)">
  <p:cSld name="CUSTOM_4_1_1_1_2_1">
    <p:bg>
      <p:bgPr>
        <a:solidFill>
          <a:schemeClr val="lt1"/>
        </a:solidFill>
      </p:bgPr>
    </p:bg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53"/>
          <p:cNvSpPr/>
          <p:nvPr/>
        </p:nvSpPr>
        <p:spPr>
          <a:xfrm>
            <a:off x="0" y="-12319"/>
            <a:ext cx="4485300" cy="515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3" name="Google Shape;593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53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cxnSp>
        <p:nvCxnSpPr>
          <p:cNvPr id="595" name="Google Shape;595;p53"/>
          <p:cNvCxnSpPr/>
          <p:nvPr/>
        </p:nvCxnSpPr>
        <p:spPr>
          <a:xfrm>
            <a:off x="4656581" y="1234472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6" name="Google Shape;596;p53"/>
          <p:cNvCxnSpPr/>
          <p:nvPr/>
        </p:nvCxnSpPr>
        <p:spPr>
          <a:xfrm>
            <a:off x="4656581" y="2126044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97" name="Google Shape;597;p53"/>
          <p:cNvCxnSpPr/>
          <p:nvPr/>
        </p:nvCxnSpPr>
        <p:spPr>
          <a:xfrm>
            <a:off x="4656581" y="3017615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98" name="Google Shape;598;p53"/>
          <p:cNvSpPr txBox="1"/>
          <p:nvPr>
            <p:ph idx="1" type="subTitle"/>
          </p:nvPr>
        </p:nvSpPr>
        <p:spPr>
          <a:xfrm>
            <a:off x="4656581" y="342900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99" name="Google Shape;599;p53"/>
          <p:cNvSpPr txBox="1"/>
          <p:nvPr>
            <p:ph idx="2" type="subTitle"/>
          </p:nvPr>
        </p:nvSpPr>
        <p:spPr>
          <a:xfrm>
            <a:off x="5733638" y="342900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0" name="Google Shape;600;p53"/>
          <p:cNvSpPr txBox="1"/>
          <p:nvPr>
            <p:ph idx="3" type="subTitle"/>
          </p:nvPr>
        </p:nvSpPr>
        <p:spPr>
          <a:xfrm>
            <a:off x="4656581" y="1234472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SzPts val="3600"/>
              <a:buFont typeface="Antonio Light"/>
              <a:buNone/>
              <a:defRPr sz="3600">
                <a:latin typeface="Antonio Light"/>
                <a:ea typeface="Antonio Light"/>
                <a:cs typeface="Antonio Light"/>
                <a:sym typeface="Antonio Light"/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SzPts val="3600"/>
              <a:buFont typeface="Antonio Light"/>
              <a:buNone/>
              <a:defRPr sz="3600">
                <a:latin typeface="Antonio Light"/>
                <a:ea typeface="Antonio Light"/>
                <a:cs typeface="Antonio Light"/>
                <a:sym typeface="Antonio Light"/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SzPts val="3600"/>
              <a:buFont typeface="Antonio Light"/>
              <a:buNone/>
              <a:defRPr sz="3600">
                <a:latin typeface="Antonio Light"/>
                <a:ea typeface="Antonio Light"/>
                <a:cs typeface="Antonio Light"/>
                <a:sym typeface="Antonio Light"/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SzPts val="3600"/>
              <a:buFont typeface="Antonio Light"/>
              <a:buNone/>
              <a:defRPr sz="3600">
                <a:latin typeface="Antonio Light"/>
                <a:ea typeface="Antonio Light"/>
                <a:cs typeface="Antonio Light"/>
                <a:sym typeface="Antonio Light"/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SzPts val="3600"/>
              <a:buFont typeface="Antonio Light"/>
              <a:buNone/>
              <a:defRPr sz="3600">
                <a:latin typeface="Antonio Light"/>
                <a:ea typeface="Antonio Light"/>
                <a:cs typeface="Antonio Light"/>
                <a:sym typeface="Antonio Light"/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SzPts val="3600"/>
              <a:buFont typeface="Antonio Light"/>
              <a:buNone/>
              <a:defRPr sz="3600">
                <a:latin typeface="Antonio Light"/>
                <a:ea typeface="Antonio Light"/>
                <a:cs typeface="Antonio Light"/>
                <a:sym typeface="Antonio Light"/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SzPts val="3600"/>
              <a:buFont typeface="Antonio Light"/>
              <a:buNone/>
              <a:defRPr sz="3600">
                <a:latin typeface="Antonio Light"/>
                <a:ea typeface="Antonio Light"/>
                <a:cs typeface="Antonio Light"/>
                <a:sym typeface="Antonio Light"/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SzPts val="3600"/>
              <a:buFont typeface="Antonio Light"/>
              <a:buNone/>
              <a:defRPr sz="3600">
                <a:latin typeface="Antonio Light"/>
                <a:ea typeface="Antonio Light"/>
                <a:cs typeface="Antonio Light"/>
                <a:sym typeface="Antonio Light"/>
              </a:defRPr>
            </a:lvl9pPr>
          </a:lstStyle>
          <a:p/>
        </p:txBody>
      </p:sp>
      <p:sp>
        <p:nvSpPr>
          <p:cNvPr id="601" name="Google Shape;601;p53"/>
          <p:cNvSpPr txBox="1"/>
          <p:nvPr>
            <p:ph idx="4" type="subTitle"/>
          </p:nvPr>
        </p:nvSpPr>
        <p:spPr>
          <a:xfrm>
            <a:off x="5733638" y="1234472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2" name="Google Shape;602;p53"/>
          <p:cNvSpPr txBox="1"/>
          <p:nvPr>
            <p:ph idx="5" type="subTitle"/>
          </p:nvPr>
        </p:nvSpPr>
        <p:spPr>
          <a:xfrm>
            <a:off x="4656581" y="2126044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9pPr>
          </a:lstStyle>
          <a:p/>
        </p:txBody>
      </p:sp>
      <p:sp>
        <p:nvSpPr>
          <p:cNvPr id="603" name="Google Shape;603;p53"/>
          <p:cNvSpPr txBox="1"/>
          <p:nvPr>
            <p:ph idx="6" type="subTitle"/>
          </p:nvPr>
        </p:nvSpPr>
        <p:spPr>
          <a:xfrm>
            <a:off x="5733638" y="2126044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4" name="Google Shape;604;p53"/>
          <p:cNvSpPr txBox="1"/>
          <p:nvPr>
            <p:ph idx="7" type="subTitle"/>
          </p:nvPr>
        </p:nvSpPr>
        <p:spPr>
          <a:xfrm>
            <a:off x="4656581" y="3017615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9pPr>
          </a:lstStyle>
          <a:p/>
        </p:txBody>
      </p:sp>
      <p:sp>
        <p:nvSpPr>
          <p:cNvPr id="605" name="Google Shape;605;p53"/>
          <p:cNvSpPr txBox="1"/>
          <p:nvPr>
            <p:ph idx="8" type="subTitle"/>
          </p:nvPr>
        </p:nvSpPr>
        <p:spPr>
          <a:xfrm>
            <a:off x="5733638" y="3017615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cxnSp>
        <p:nvCxnSpPr>
          <p:cNvPr id="606" name="Google Shape;606;p53"/>
          <p:cNvCxnSpPr/>
          <p:nvPr/>
        </p:nvCxnSpPr>
        <p:spPr>
          <a:xfrm>
            <a:off x="4656581" y="3909172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07" name="Google Shape;607;p53"/>
          <p:cNvSpPr txBox="1"/>
          <p:nvPr>
            <p:ph idx="9" type="subTitle"/>
          </p:nvPr>
        </p:nvSpPr>
        <p:spPr>
          <a:xfrm>
            <a:off x="4656581" y="3909172"/>
            <a:ext cx="912300" cy="8916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9pPr>
          </a:lstStyle>
          <a:p/>
        </p:txBody>
      </p:sp>
      <p:sp>
        <p:nvSpPr>
          <p:cNvPr id="608" name="Google Shape;608;p53"/>
          <p:cNvSpPr txBox="1"/>
          <p:nvPr>
            <p:ph idx="13" type="subTitle"/>
          </p:nvPr>
        </p:nvSpPr>
        <p:spPr>
          <a:xfrm>
            <a:off x="5733638" y="3909172"/>
            <a:ext cx="3067800" cy="891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9" name="Google Shape;609;p53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0" name="Google Shape;610;p53"/>
          <p:cNvSpPr txBox="1"/>
          <p:nvPr>
            <p:ph type="title"/>
          </p:nvPr>
        </p:nvSpPr>
        <p:spPr>
          <a:xfrm>
            <a:off x="342900" y="342900"/>
            <a:ext cx="4148700" cy="44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ntonio"/>
              <a:buNone/>
              <a:defRPr b="1" sz="75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5">
          <p15:clr>
            <a:srgbClr val="FA7B17"/>
          </p15:clr>
        </p15:guide>
        <p15:guide id="3" pos="1467">
          <p15:clr>
            <a:srgbClr val="FA7B17"/>
          </p15:clr>
        </p15:guide>
        <p15:guide id="4" pos="1576">
          <p15:clr>
            <a:srgbClr val="FA7B17"/>
          </p15:clr>
        </p15:guide>
        <p15:guide id="5" pos="2147">
          <p15:clr>
            <a:srgbClr val="FA7B17"/>
          </p15:clr>
        </p15:guide>
        <p15:guide id="6" pos="2256">
          <p15:clr>
            <a:srgbClr val="FA7B17"/>
          </p15:clr>
        </p15:guide>
        <p15:guide id="7" pos="2827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6">
          <p15:clr>
            <a:srgbClr val="FA7B17"/>
          </p15:clr>
        </p15:guide>
        <p15:guide id="11" pos="4188">
          <p15:clr>
            <a:srgbClr val="FA7B17"/>
          </p15:clr>
        </p15:guide>
        <p15:guide id="12" pos="4297">
          <p15:clr>
            <a:srgbClr val="FA7B17"/>
          </p15:clr>
        </p15:guide>
        <p15:guide id="13" pos="4869">
          <p15:clr>
            <a:srgbClr val="FA7B17"/>
          </p15:clr>
        </p15:guide>
        <p15:guide id="14" pos="4977">
          <p15:clr>
            <a:srgbClr val="FA7B17"/>
          </p15:clr>
        </p15:guide>
        <p15:guide id="15" pos="216">
          <p15:clr>
            <a:srgbClr val="FA7B17"/>
          </p15:clr>
        </p15:guide>
        <p15:guide id="16" orient="horz" pos="216">
          <p15:clr>
            <a:srgbClr val="FA7B17"/>
          </p15:clr>
        </p15:guide>
        <p15:guide id="17" pos="5544">
          <p15:clr>
            <a:srgbClr val="FA7B17"/>
          </p15:clr>
        </p15:guide>
        <p15:guide id="18" orient="horz" pos="3024">
          <p15:clr>
            <a:srgbClr val="FA7B17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— Contents (Four Sections)">
  <p:cSld name="CUSTOM_4_1_1_1_1">
    <p:bg>
      <p:bgPr>
        <a:solidFill>
          <a:schemeClr val="lt1"/>
        </a:solidFill>
      </p:bgPr>
    </p:bg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54"/>
          <p:cNvSpPr/>
          <p:nvPr/>
        </p:nvSpPr>
        <p:spPr>
          <a:xfrm>
            <a:off x="0" y="-12319"/>
            <a:ext cx="4485300" cy="515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3" name="Google Shape;613;p54"/>
          <p:cNvCxnSpPr/>
          <p:nvPr/>
        </p:nvCxnSpPr>
        <p:spPr>
          <a:xfrm>
            <a:off x="4656581" y="1457325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4" name="Google Shape;614;p54"/>
          <p:cNvCxnSpPr/>
          <p:nvPr/>
        </p:nvCxnSpPr>
        <p:spPr>
          <a:xfrm>
            <a:off x="4656581" y="2571750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15" name="Google Shape;615;p54"/>
          <p:cNvCxnSpPr/>
          <p:nvPr/>
        </p:nvCxnSpPr>
        <p:spPr>
          <a:xfrm>
            <a:off x="4656581" y="3686175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16" name="Google Shape;616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54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18" name="Google Shape;618;p54"/>
          <p:cNvSpPr txBox="1"/>
          <p:nvPr>
            <p:ph idx="1" type="subTitle"/>
          </p:nvPr>
        </p:nvSpPr>
        <p:spPr>
          <a:xfrm>
            <a:off x="4656581" y="342900"/>
            <a:ext cx="912300" cy="11145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9" name="Google Shape;619;p54"/>
          <p:cNvSpPr txBox="1"/>
          <p:nvPr>
            <p:ph idx="2" type="subTitle"/>
          </p:nvPr>
        </p:nvSpPr>
        <p:spPr>
          <a:xfrm>
            <a:off x="5733638" y="342900"/>
            <a:ext cx="3067800" cy="111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0" name="Google Shape;620;p54"/>
          <p:cNvSpPr txBox="1"/>
          <p:nvPr>
            <p:ph idx="3" type="subTitle"/>
          </p:nvPr>
        </p:nvSpPr>
        <p:spPr>
          <a:xfrm>
            <a:off x="4656581" y="1457325"/>
            <a:ext cx="912300" cy="11145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9pPr>
          </a:lstStyle>
          <a:p/>
        </p:txBody>
      </p:sp>
      <p:sp>
        <p:nvSpPr>
          <p:cNvPr id="621" name="Google Shape;621;p54"/>
          <p:cNvSpPr txBox="1"/>
          <p:nvPr>
            <p:ph idx="4" type="subTitle"/>
          </p:nvPr>
        </p:nvSpPr>
        <p:spPr>
          <a:xfrm>
            <a:off x="5733638" y="1457325"/>
            <a:ext cx="3067800" cy="111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2" name="Google Shape;622;p54"/>
          <p:cNvSpPr txBox="1"/>
          <p:nvPr>
            <p:ph idx="5" type="subTitle"/>
          </p:nvPr>
        </p:nvSpPr>
        <p:spPr>
          <a:xfrm>
            <a:off x="4656581" y="2571750"/>
            <a:ext cx="912300" cy="11145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9pPr>
          </a:lstStyle>
          <a:p/>
        </p:txBody>
      </p:sp>
      <p:sp>
        <p:nvSpPr>
          <p:cNvPr id="623" name="Google Shape;623;p54"/>
          <p:cNvSpPr txBox="1"/>
          <p:nvPr>
            <p:ph idx="6" type="subTitle"/>
          </p:nvPr>
        </p:nvSpPr>
        <p:spPr>
          <a:xfrm>
            <a:off x="5733638" y="2571750"/>
            <a:ext cx="3067800" cy="111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4" name="Google Shape;624;p54"/>
          <p:cNvSpPr txBox="1"/>
          <p:nvPr>
            <p:ph idx="7" type="subTitle"/>
          </p:nvPr>
        </p:nvSpPr>
        <p:spPr>
          <a:xfrm>
            <a:off x="4656581" y="3686175"/>
            <a:ext cx="912300" cy="11145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9pPr>
          </a:lstStyle>
          <a:p/>
        </p:txBody>
      </p:sp>
      <p:sp>
        <p:nvSpPr>
          <p:cNvPr id="625" name="Google Shape;625;p54"/>
          <p:cNvSpPr txBox="1"/>
          <p:nvPr>
            <p:ph idx="8" type="subTitle"/>
          </p:nvPr>
        </p:nvSpPr>
        <p:spPr>
          <a:xfrm>
            <a:off x="5733638" y="3686175"/>
            <a:ext cx="3067800" cy="111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26" name="Google Shape;626;p54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7" name="Google Shape;627;p54"/>
          <p:cNvSpPr txBox="1"/>
          <p:nvPr>
            <p:ph type="title"/>
          </p:nvPr>
        </p:nvSpPr>
        <p:spPr>
          <a:xfrm>
            <a:off x="342900" y="342900"/>
            <a:ext cx="4148700" cy="44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ntonio"/>
              <a:buNone/>
              <a:defRPr b="1" sz="75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5">
          <p15:clr>
            <a:srgbClr val="FA7B17"/>
          </p15:clr>
        </p15:guide>
        <p15:guide id="3" pos="1467">
          <p15:clr>
            <a:srgbClr val="FA7B17"/>
          </p15:clr>
        </p15:guide>
        <p15:guide id="4" pos="1576">
          <p15:clr>
            <a:srgbClr val="FA7B17"/>
          </p15:clr>
        </p15:guide>
        <p15:guide id="5" pos="2147">
          <p15:clr>
            <a:srgbClr val="FA7B17"/>
          </p15:clr>
        </p15:guide>
        <p15:guide id="6" pos="2256">
          <p15:clr>
            <a:srgbClr val="FA7B17"/>
          </p15:clr>
        </p15:guide>
        <p15:guide id="7" pos="2827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6">
          <p15:clr>
            <a:srgbClr val="FA7B17"/>
          </p15:clr>
        </p15:guide>
        <p15:guide id="11" pos="4188">
          <p15:clr>
            <a:srgbClr val="FA7B17"/>
          </p15:clr>
        </p15:guide>
        <p15:guide id="12" pos="4297">
          <p15:clr>
            <a:srgbClr val="FA7B17"/>
          </p15:clr>
        </p15:guide>
        <p15:guide id="13" pos="4869">
          <p15:clr>
            <a:srgbClr val="FA7B17"/>
          </p15:clr>
        </p15:guide>
        <p15:guide id="14" pos="4977">
          <p15:clr>
            <a:srgbClr val="FA7B17"/>
          </p15:clr>
        </p15:guide>
        <p15:guide id="15" pos="216">
          <p15:clr>
            <a:srgbClr val="FA7B17"/>
          </p15:clr>
        </p15:guide>
        <p15:guide id="16" orient="horz" pos="216">
          <p15:clr>
            <a:srgbClr val="FA7B17"/>
          </p15:clr>
        </p15:guide>
        <p15:guide id="17" pos="5544">
          <p15:clr>
            <a:srgbClr val="FA7B17"/>
          </p15:clr>
        </p15:guide>
        <p15:guide id="18" orient="horz" pos="3024">
          <p15:clr>
            <a:srgbClr val="FA7B17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— Contents (Three Sections)">
  <p:cSld name="CUSTOM_4_1_1_1_1_1">
    <p:bg>
      <p:bgPr>
        <a:solidFill>
          <a:schemeClr val="lt1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5"/>
          <p:cNvSpPr/>
          <p:nvPr/>
        </p:nvSpPr>
        <p:spPr>
          <a:xfrm>
            <a:off x="0" y="-12319"/>
            <a:ext cx="4485300" cy="5155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30" name="Google Shape;630;p55"/>
          <p:cNvCxnSpPr/>
          <p:nvPr/>
        </p:nvCxnSpPr>
        <p:spPr>
          <a:xfrm>
            <a:off x="4656581" y="1828800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31" name="Google Shape;631;p55"/>
          <p:cNvCxnSpPr/>
          <p:nvPr/>
        </p:nvCxnSpPr>
        <p:spPr>
          <a:xfrm>
            <a:off x="4656581" y="3314700"/>
            <a:ext cx="4148700" cy="0"/>
          </a:xfrm>
          <a:prstGeom prst="straightConnector1">
            <a:avLst/>
          </a:prstGeom>
          <a:noFill/>
          <a:ln cap="flat" cmpd="sng" w="9525">
            <a:solidFill>
              <a:srgbClr val="ABABAB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632" name="Google Shape;63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55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34" name="Google Shape;634;p55"/>
          <p:cNvSpPr txBox="1"/>
          <p:nvPr>
            <p:ph idx="1" type="subTitle"/>
          </p:nvPr>
        </p:nvSpPr>
        <p:spPr>
          <a:xfrm>
            <a:off x="4656581" y="342900"/>
            <a:ext cx="912300" cy="14859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5" name="Google Shape;635;p55"/>
          <p:cNvSpPr txBox="1"/>
          <p:nvPr>
            <p:ph idx="2" type="subTitle"/>
          </p:nvPr>
        </p:nvSpPr>
        <p:spPr>
          <a:xfrm>
            <a:off x="5733638" y="342900"/>
            <a:ext cx="3067800" cy="148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6" name="Google Shape;636;p55"/>
          <p:cNvSpPr txBox="1"/>
          <p:nvPr>
            <p:ph idx="3" type="subTitle"/>
          </p:nvPr>
        </p:nvSpPr>
        <p:spPr>
          <a:xfrm>
            <a:off x="4656581" y="1828800"/>
            <a:ext cx="912300" cy="14859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9pPr>
          </a:lstStyle>
          <a:p/>
        </p:txBody>
      </p:sp>
      <p:sp>
        <p:nvSpPr>
          <p:cNvPr id="637" name="Google Shape;637;p55"/>
          <p:cNvSpPr txBox="1"/>
          <p:nvPr>
            <p:ph idx="4" type="subTitle"/>
          </p:nvPr>
        </p:nvSpPr>
        <p:spPr>
          <a:xfrm>
            <a:off x="5733638" y="1828800"/>
            <a:ext cx="3067800" cy="148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38" name="Google Shape;638;p55"/>
          <p:cNvSpPr txBox="1"/>
          <p:nvPr>
            <p:ph idx="5" type="subTitle"/>
          </p:nvPr>
        </p:nvSpPr>
        <p:spPr>
          <a:xfrm>
            <a:off x="4656581" y="3314700"/>
            <a:ext cx="912300" cy="1485900"/>
          </a:xfrm>
          <a:prstGeom prst="rect">
            <a:avLst/>
          </a:prstGeom>
        </p:spPr>
        <p:txBody>
          <a:bodyPr anchorCtr="0" anchor="ctr" bIns="0" lIns="0" spcFirstLastPara="1" rIns="0" wrap="square" tIns="34275">
            <a:noAutofit/>
          </a:bodyPr>
          <a:lstStyle>
            <a:lvl1pPr lvl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3600"/>
              <a:buFont typeface="Antonio Light"/>
              <a:buNone/>
              <a:defRPr sz="3600">
                <a:solidFill>
                  <a:schemeClr val="dk1"/>
                </a:solidFill>
                <a:latin typeface="Antonio Light"/>
                <a:ea typeface="Antonio Light"/>
                <a:cs typeface="Antonio Light"/>
                <a:sym typeface="Antonio Light"/>
              </a:defRPr>
            </a:lvl9pPr>
          </a:lstStyle>
          <a:p/>
        </p:txBody>
      </p:sp>
      <p:sp>
        <p:nvSpPr>
          <p:cNvPr id="639" name="Google Shape;639;p55"/>
          <p:cNvSpPr txBox="1"/>
          <p:nvPr>
            <p:ph idx="6" type="subTitle"/>
          </p:nvPr>
        </p:nvSpPr>
        <p:spPr>
          <a:xfrm>
            <a:off x="5733638" y="3314700"/>
            <a:ext cx="3067800" cy="1485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ontserrat Medium"/>
              <a:buNone/>
              <a:defRPr sz="23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8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80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40" name="Google Shape;640;p55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41" name="Google Shape;641;p55"/>
          <p:cNvSpPr txBox="1"/>
          <p:nvPr>
            <p:ph type="title"/>
          </p:nvPr>
        </p:nvSpPr>
        <p:spPr>
          <a:xfrm>
            <a:off x="342900" y="342900"/>
            <a:ext cx="4148700" cy="4457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0"/>
              <a:buFont typeface="Antonio"/>
              <a:buNone/>
              <a:defRPr b="1" sz="7500">
                <a:solidFill>
                  <a:schemeClr val="dk1"/>
                </a:solidFill>
                <a:latin typeface="Antonio"/>
                <a:ea typeface="Antonio"/>
                <a:cs typeface="Antonio"/>
                <a:sym typeface="Antoni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Font typeface="Oswald SemiBold"/>
              <a:buNone/>
              <a:defRPr>
                <a:latin typeface="Oswald SemiBold"/>
                <a:ea typeface="Oswald SemiBold"/>
                <a:cs typeface="Oswald SemiBold"/>
                <a:sym typeface="Oswald SemiBol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5">
          <p15:clr>
            <a:srgbClr val="FA7B17"/>
          </p15:clr>
        </p15:guide>
        <p15:guide id="3" pos="1467">
          <p15:clr>
            <a:srgbClr val="FA7B17"/>
          </p15:clr>
        </p15:guide>
        <p15:guide id="4" pos="1576">
          <p15:clr>
            <a:srgbClr val="FA7B17"/>
          </p15:clr>
        </p15:guide>
        <p15:guide id="5" pos="2147">
          <p15:clr>
            <a:srgbClr val="FA7B17"/>
          </p15:clr>
        </p15:guide>
        <p15:guide id="6" pos="2256">
          <p15:clr>
            <a:srgbClr val="FA7B17"/>
          </p15:clr>
        </p15:guide>
        <p15:guide id="7" pos="2827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6">
          <p15:clr>
            <a:srgbClr val="FA7B17"/>
          </p15:clr>
        </p15:guide>
        <p15:guide id="11" pos="4188">
          <p15:clr>
            <a:srgbClr val="FA7B17"/>
          </p15:clr>
        </p15:guide>
        <p15:guide id="12" pos="4297">
          <p15:clr>
            <a:srgbClr val="FA7B17"/>
          </p15:clr>
        </p15:guide>
        <p15:guide id="13" pos="4869">
          <p15:clr>
            <a:srgbClr val="FA7B17"/>
          </p15:clr>
        </p15:guide>
        <p15:guide id="14" pos="4977">
          <p15:clr>
            <a:srgbClr val="FA7B17"/>
          </p15:clr>
        </p15:guide>
        <p15:guide id="15" pos="216">
          <p15:clr>
            <a:srgbClr val="FA7B17"/>
          </p15:clr>
        </p15:guide>
        <p15:guide id="16" orient="horz" pos="216">
          <p15:clr>
            <a:srgbClr val="FA7B17"/>
          </p15:clr>
        </p15:guide>
        <p15:guide id="17" pos="5544">
          <p15:clr>
            <a:srgbClr val="FA7B17"/>
          </p15:clr>
        </p15:guide>
        <p15:guide id="18" orient="horz" pos="3024">
          <p15:clr>
            <a:srgbClr val="FA7B17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0 — Template Notes">
  <p:cSld name="CUSTOM_5"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6"/>
          <p:cNvSpPr txBox="1"/>
          <p:nvPr>
            <p:ph type="title"/>
          </p:nvPr>
        </p:nvSpPr>
        <p:spPr>
          <a:xfrm>
            <a:off x="342900" y="342900"/>
            <a:ext cx="8458200" cy="4457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500"/>
              <a:buFont typeface="Montserrat Black"/>
              <a:buNone/>
              <a:defRPr sz="10500"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 — Purple Desktop+Mobile Mockup (Right)">
  <p:cSld name="CUSTOM_10_1_1_2"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" name="Google Shape;645;p57"/>
          <p:cNvGrpSpPr/>
          <p:nvPr/>
        </p:nvGrpSpPr>
        <p:grpSpPr>
          <a:xfrm>
            <a:off x="2956156" y="-268568"/>
            <a:ext cx="8414646" cy="5548644"/>
            <a:chOff x="934131" y="-1443325"/>
            <a:chExt cx="14286326" cy="9417251"/>
          </a:xfrm>
        </p:grpSpPr>
        <p:pic>
          <p:nvPicPr>
            <p:cNvPr id="646" name="Google Shape;646;p57"/>
            <p:cNvPicPr preferRelativeResize="0"/>
            <p:nvPr/>
          </p:nvPicPr>
          <p:blipFill rotWithShape="1">
            <a:blip r:embed="rId2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7" name="Google Shape;647;p57"/>
            <p:cNvPicPr preferRelativeResize="0"/>
            <p:nvPr/>
          </p:nvPicPr>
          <p:blipFill rotWithShape="1">
            <a:blip r:embed="rId3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48" name="Google Shape;648;p57"/>
          <p:cNvPicPr preferRelativeResize="0"/>
          <p:nvPr/>
        </p:nvPicPr>
        <p:blipFill rotWithShape="1">
          <a:blip r:embed="rId4">
            <a:alphaModFix/>
          </a:blip>
          <a:srcRect b="110" l="0" r="0" t="110"/>
          <a:stretch/>
        </p:blipFill>
        <p:spPr>
          <a:xfrm>
            <a:off x="1103792" y="769567"/>
            <a:ext cx="5726531" cy="3377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p5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57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651" name="Google Shape;651;p57"/>
          <p:cNvSpPr txBox="1"/>
          <p:nvPr>
            <p:ph idx="2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652" name="Google Shape;652;p57"/>
          <p:cNvSpPr/>
          <p:nvPr>
            <p:ph idx="3" type="pic"/>
          </p:nvPr>
        </p:nvSpPr>
        <p:spPr>
          <a:xfrm>
            <a:off x="5032625" y="1398349"/>
            <a:ext cx="4258500" cy="2399100"/>
          </a:xfrm>
          <a:prstGeom prst="rect">
            <a:avLst/>
          </a:prstGeom>
          <a:noFill/>
          <a:ln>
            <a:noFill/>
          </a:ln>
        </p:spPr>
      </p:sp>
      <p:pic>
        <p:nvPicPr>
          <p:cNvPr id="653" name="Google Shape;653;p57"/>
          <p:cNvPicPr preferRelativeResize="0"/>
          <p:nvPr/>
        </p:nvPicPr>
        <p:blipFill rotWithShape="1">
          <a:blip r:embed="rId6">
            <a:alphaModFix/>
          </a:blip>
          <a:srcRect b="239" l="0" r="0" t="229"/>
          <a:stretch/>
        </p:blipFill>
        <p:spPr>
          <a:xfrm>
            <a:off x="3275657" y="958995"/>
            <a:ext cx="1382100" cy="29769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sp>
        <p:nvSpPr>
          <p:cNvPr id="654" name="Google Shape;654;p57"/>
          <p:cNvSpPr/>
          <p:nvPr>
            <p:ph idx="4" type="pic"/>
          </p:nvPr>
        </p:nvSpPr>
        <p:spPr>
          <a:xfrm>
            <a:off x="3275658" y="1106651"/>
            <a:ext cx="1382100" cy="28293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655" name="Google Shape;655;p57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56" name="Google Shape;656;p57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7" name="Google Shape;657;p57"/>
          <p:cNvPicPr preferRelativeResize="0"/>
          <p:nvPr/>
        </p:nvPicPr>
        <p:blipFill rotWithShape="1">
          <a:blip r:embed="rId4">
            <a:alphaModFix/>
          </a:blip>
          <a:srcRect b="100000" l="43478" r="43478" t="9252"/>
          <a:stretch/>
        </p:blipFill>
        <p:spPr>
          <a:xfrm flipH="1" rot="10800000">
            <a:off x="3593576" y="765789"/>
            <a:ext cx="747000" cy="313200"/>
          </a:xfrm>
          <a:prstGeom prst="round2SameRect">
            <a:avLst>
              <a:gd fmla="val 32438" name="adj1"/>
              <a:gd fmla="val 0" name="adj2"/>
            </a:avLst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0 — Purple Desktop+Mobile Mockup (Left)">
  <p:cSld name="CUSTOM_10_1_1_2_1"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9" name="Google Shape;659;p58"/>
          <p:cNvGrpSpPr/>
          <p:nvPr/>
        </p:nvGrpSpPr>
        <p:grpSpPr>
          <a:xfrm>
            <a:off x="-2253197" y="-268568"/>
            <a:ext cx="8414646" cy="5548644"/>
            <a:chOff x="934131" y="-1443325"/>
            <a:chExt cx="14286326" cy="9417251"/>
          </a:xfrm>
        </p:grpSpPr>
        <p:pic>
          <p:nvPicPr>
            <p:cNvPr id="660" name="Google Shape;660;p58"/>
            <p:cNvPicPr preferRelativeResize="0"/>
            <p:nvPr/>
          </p:nvPicPr>
          <p:blipFill rotWithShape="1">
            <a:blip r:embed="rId2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61" name="Google Shape;661;p58"/>
            <p:cNvPicPr preferRelativeResize="0"/>
            <p:nvPr/>
          </p:nvPicPr>
          <p:blipFill rotWithShape="1">
            <a:blip r:embed="rId3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62" name="Google Shape;662;p58"/>
          <p:cNvPicPr preferRelativeResize="0"/>
          <p:nvPr/>
        </p:nvPicPr>
        <p:blipFill rotWithShape="1">
          <a:blip r:embed="rId4">
            <a:alphaModFix/>
          </a:blip>
          <a:srcRect b="110" l="0" r="0" t="110"/>
          <a:stretch/>
        </p:blipFill>
        <p:spPr>
          <a:xfrm>
            <a:off x="2316803" y="769567"/>
            <a:ext cx="5726536" cy="3377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58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665" name="Google Shape;665;p58"/>
          <p:cNvSpPr txBox="1"/>
          <p:nvPr>
            <p:ph idx="2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666" name="Google Shape;666;p58"/>
          <p:cNvSpPr/>
          <p:nvPr>
            <p:ph idx="3" type="pic"/>
          </p:nvPr>
        </p:nvSpPr>
        <p:spPr>
          <a:xfrm>
            <a:off x="-175656" y="1398349"/>
            <a:ext cx="4258500" cy="2399100"/>
          </a:xfrm>
          <a:prstGeom prst="rect">
            <a:avLst/>
          </a:prstGeom>
          <a:noFill/>
          <a:ln>
            <a:noFill/>
          </a:ln>
        </p:spPr>
      </p:sp>
      <p:pic>
        <p:nvPicPr>
          <p:cNvPr id="667" name="Google Shape;667;p58"/>
          <p:cNvPicPr preferRelativeResize="0"/>
          <p:nvPr/>
        </p:nvPicPr>
        <p:blipFill rotWithShape="1">
          <a:blip r:embed="rId6">
            <a:alphaModFix/>
          </a:blip>
          <a:srcRect b="239" l="0" r="0" t="229"/>
          <a:stretch/>
        </p:blipFill>
        <p:spPr>
          <a:xfrm>
            <a:off x="4488669" y="958995"/>
            <a:ext cx="1382100" cy="29769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sp>
        <p:nvSpPr>
          <p:cNvPr id="668" name="Google Shape;668;p58"/>
          <p:cNvSpPr/>
          <p:nvPr>
            <p:ph idx="4" type="pic"/>
          </p:nvPr>
        </p:nvSpPr>
        <p:spPr>
          <a:xfrm>
            <a:off x="4488670" y="1106651"/>
            <a:ext cx="1382100" cy="28293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669" name="Google Shape;669;p58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70" name="Google Shape;670;p58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1" name="Google Shape;671;p58"/>
          <p:cNvPicPr preferRelativeResize="0"/>
          <p:nvPr/>
        </p:nvPicPr>
        <p:blipFill rotWithShape="1">
          <a:blip r:embed="rId4">
            <a:alphaModFix/>
          </a:blip>
          <a:srcRect b="100000" l="43478" r="43478" t="9252"/>
          <a:stretch/>
        </p:blipFill>
        <p:spPr>
          <a:xfrm flipH="1" rot="10800000">
            <a:off x="4806587" y="765789"/>
            <a:ext cx="747000" cy="313200"/>
          </a:xfrm>
          <a:prstGeom prst="round2SameRect">
            <a:avLst>
              <a:gd fmla="val 32438" name="adj1"/>
              <a:gd fmla="val 0" name="adj2"/>
            </a:avLst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 — Blue Desktop+Mobile Mockup (Right)">
  <p:cSld name="CUSTOM_10_1_1_2_2"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3" name="Google Shape;673;p59"/>
          <p:cNvPicPr preferRelativeResize="0"/>
          <p:nvPr/>
        </p:nvPicPr>
        <p:blipFill rotWithShape="1">
          <a:blip r:embed="rId2">
            <a:alphaModFix/>
          </a:blip>
          <a:srcRect b="110" l="0" r="0" t="110"/>
          <a:stretch/>
        </p:blipFill>
        <p:spPr>
          <a:xfrm>
            <a:off x="1103894" y="765742"/>
            <a:ext cx="5726433" cy="33810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74" name="Google Shape;674;p59"/>
          <p:cNvGrpSpPr/>
          <p:nvPr/>
        </p:nvGrpSpPr>
        <p:grpSpPr>
          <a:xfrm>
            <a:off x="2956156" y="-268568"/>
            <a:ext cx="8414646" cy="5548644"/>
            <a:chOff x="934131" y="-1443325"/>
            <a:chExt cx="14286326" cy="9417251"/>
          </a:xfrm>
        </p:grpSpPr>
        <p:pic>
          <p:nvPicPr>
            <p:cNvPr id="675" name="Google Shape;675;p59"/>
            <p:cNvPicPr preferRelativeResize="0"/>
            <p:nvPr/>
          </p:nvPicPr>
          <p:blipFill rotWithShape="1">
            <a:blip r:embed="rId3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6" name="Google Shape;676;p59"/>
            <p:cNvPicPr preferRelativeResize="0"/>
            <p:nvPr/>
          </p:nvPicPr>
          <p:blipFill rotWithShape="1">
            <a:blip r:embed="rId4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77" name="Google Shape;677;p5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678" name="Google Shape;678;p59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679" name="Google Shape;679;p59"/>
          <p:cNvSpPr txBox="1"/>
          <p:nvPr>
            <p:ph idx="2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680" name="Google Shape;680;p59"/>
          <p:cNvSpPr/>
          <p:nvPr>
            <p:ph idx="3" type="pic"/>
          </p:nvPr>
        </p:nvSpPr>
        <p:spPr>
          <a:xfrm>
            <a:off x="5032625" y="1398349"/>
            <a:ext cx="4258500" cy="2399100"/>
          </a:xfrm>
          <a:prstGeom prst="rect">
            <a:avLst/>
          </a:prstGeom>
          <a:noFill/>
          <a:ln>
            <a:noFill/>
          </a:ln>
        </p:spPr>
      </p:sp>
      <p:pic>
        <p:nvPicPr>
          <p:cNvPr id="681" name="Google Shape;681;p59"/>
          <p:cNvPicPr preferRelativeResize="0"/>
          <p:nvPr/>
        </p:nvPicPr>
        <p:blipFill rotWithShape="1">
          <a:blip r:embed="rId6">
            <a:alphaModFix/>
          </a:blip>
          <a:srcRect b="239" l="0" r="0" t="229"/>
          <a:stretch/>
        </p:blipFill>
        <p:spPr>
          <a:xfrm>
            <a:off x="3275657" y="958995"/>
            <a:ext cx="1382100" cy="29769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sp>
        <p:nvSpPr>
          <p:cNvPr id="682" name="Google Shape;682;p59"/>
          <p:cNvSpPr/>
          <p:nvPr>
            <p:ph idx="4" type="pic"/>
          </p:nvPr>
        </p:nvSpPr>
        <p:spPr>
          <a:xfrm>
            <a:off x="3275658" y="1106651"/>
            <a:ext cx="1382100" cy="28293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683" name="Google Shape;683;p59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84" name="Google Shape;684;p59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85" name="Google Shape;685;p59"/>
          <p:cNvPicPr preferRelativeResize="0"/>
          <p:nvPr/>
        </p:nvPicPr>
        <p:blipFill rotWithShape="1">
          <a:blip r:embed="rId2">
            <a:alphaModFix/>
          </a:blip>
          <a:srcRect b="90824" l="43535" r="43531" t="0"/>
          <a:stretch/>
        </p:blipFill>
        <p:spPr>
          <a:xfrm>
            <a:off x="3592685" y="763444"/>
            <a:ext cx="747600" cy="313800"/>
          </a:xfrm>
          <a:prstGeom prst="round2SameRect">
            <a:avLst>
              <a:gd fmla="val 0" name="adj1"/>
              <a:gd fmla="val 30070" name="adj2"/>
            </a:avLst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1 — Blue Desktop+Mobile Mockup (Left)">
  <p:cSld name="CUSTOM_10_1_1_2_1_1"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60"/>
          <p:cNvGrpSpPr/>
          <p:nvPr/>
        </p:nvGrpSpPr>
        <p:grpSpPr>
          <a:xfrm>
            <a:off x="-2253197" y="-268568"/>
            <a:ext cx="8414646" cy="5548644"/>
            <a:chOff x="934131" y="-1443325"/>
            <a:chExt cx="14286326" cy="9417251"/>
          </a:xfrm>
        </p:grpSpPr>
        <p:pic>
          <p:nvPicPr>
            <p:cNvPr id="688" name="Google Shape;688;p60"/>
            <p:cNvPicPr preferRelativeResize="0"/>
            <p:nvPr/>
          </p:nvPicPr>
          <p:blipFill rotWithShape="1">
            <a:blip r:embed="rId2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9" name="Google Shape;689;p60"/>
            <p:cNvPicPr preferRelativeResize="0"/>
            <p:nvPr/>
          </p:nvPicPr>
          <p:blipFill rotWithShape="1">
            <a:blip r:embed="rId3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690" name="Google Shape;690;p60"/>
          <p:cNvPicPr preferRelativeResize="0"/>
          <p:nvPr/>
        </p:nvPicPr>
        <p:blipFill rotWithShape="1">
          <a:blip r:embed="rId4">
            <a:alphaModFix/>
          </a:blip>
          <a:srcRect b="110" l="0" r="0" t="110"/>
          <a:stretch/>
        </p:blipFill>
        <p:spPr>
          <a:xfrm>
            <a:off x="2316906" y="765742"/>
            <a:ext cx="5726433" cy="338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1" name="Google Shape;691;p6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60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693" name="Google Shape;693;p60"/>
          <p:cNvSpPr txBox="1"/>
          <p:nvPr>
            <p:ph idx="2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694" name="Google Shape;694;p60"/>
          <p:cNvSpPr/>
          <p:nvPr>
            <p:ph idx="3" type="pic"/>
          </p:nvPr>
        </p:nvSpPr>
        <p:spPr>
          <a:xfrm>
            <a:off x="-175656" y="1398349"/>
            <a:ext cx="4258500" cy="2399100"/>
          </a:xfrm>
          <a:prstGeom prst="rect">
            <a:avLst/>
          </a:prstGeom>
          <a:noFill/>
          <a:ln>
            <a:noFill/>
          </a:ln>
        </p:spPr>
      </p:sp>
      <p:pic>
        <p:nvPicPr>
          <p:cNvPr id="695" name="Google Shape;695;p60"/>
          <p:cNvPicPr preferRelativeResize="0"/>
          <p:nvPr/>
        </p:nvPicPr>
        <p:blipFill rotWithShape="1">
          <a:blip r:embed="rId6">
            <a:alphaModFix/>
          </a:blip>
          <a:srcRect b="239" l="0" r="0" t="229"/>
          <a:stretch/>
        </p:blipFill>
        <p:spPr>
          <a:xfrm>
            <a:off x="4488669" y="958995"/>
            <a:ext cx="1382100" cy="29769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sp>
        <p:nvSpPr>
          <p:cNvPr id="696" name="Google Shape;696;p60"/>
          <p:cNvSpPr/>
          <p:nvPr>
            <p:ph idx="4" type="pic"/>
          </p:nvPr>
        </p:nvSpPr>
        <p:spPr>
          <a:xfrm>
            <a:off x="4488670" y="1106651"/>
            <a:ext cx="1382100" cy="28293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697" name="Google Shape;697;p60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98" name="Google Shape;698;p60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9" name="Google Shape;699;p60"/>
          <p:cNvPicPr preferRelativeResize="0"/>
          <p:nvPr/>
        </p:nvPicPr>
        <p:blipFill rotWithShape="1">
          <a:blip r:embed="rId4">
            <a:alphaModFix/>
          </a:blip>
          <a:srcRect b="90824" l="43535" r="43531" t="0"/>
          <a:stretch/>
        </p:blipFill>
        <p:spPr>
          <a:xfrm>
            <a:off x="4805698" y="763444"/>
            <a:ext cx="747600" cy="313800"/>
          </a:xfrm>
          <a:prstGeom prst="round2SameRect">
            <a:avLst>
              <a:gd fmla="val 0" name="adj1"/>
              <a:gd fmla="val 30070" name="adj2"/>
            </a:avLst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3 — Comparison Page (Four Elements)">
  <p:cSld name="Picture with Caption_1_2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"/>
          <p:cNvSpPr/>
          <p:nvPr/>
        </p:nvSpPr>
        <p:spPr>
          <a:xfrm>
            <a:off x="4656581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rgbClr val="36669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57" name="Google Shape;57;p7"/>
          <p:cNvSpPr txBox="1"/>
          <p:nvPr>
            <p:ph idx="1" type="subTitle"/>
          </p:nvPr>
        </p:nvSpPr>
        <p:spPr>
          <a:xfrm>
            <a:off x="4828031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2" type="body"/>
          </p:nvPr>
        </p:nvSpPr>
        <p:spPr>
          <a:xfrm>
            <a:off x="4828031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9" name="Google Shape;59;p7"/>
          <p:cNvSpPr/>
          <p:nvPr/>
        </p:nvSpPr>
        <p:spPr>
          <a:xfrm>
            <a:off x="342900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60" name="Google Shape;60;p7"/>
          <p:cNvSpPr txBox="1"/>
          <p:nvPr>
            <p:ph idx="3" type="subTitle"/>
          </p:nvPr>
        </p:nvSpPr>
        <p:spPr>
          <a:xfrm>
            <a:off x="514350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4" type="body"/>
          </p:nvPr>
        </p:nvSpPr>
        <p:spPr>
          <a:xfrm>
            <a:off x="514350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62" name="Google Shape;6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64" name="Google Shape;64;p7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2503163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rgbClr val="1B40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66" name="Google Shape;66;p7"/>
          <p:cNvSpPr/>
          <p:nvPr/>
        </p:nvSpPr>
        <p:spPr>
          <a:xfrm>
            <a:off x="6816844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rgbClr val="4B83B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67" name="Google Shape;67;p7"/>
          <p:cNvSpPr/>
          <p:nvPr>
            <p:ph idx="5" type="pic"/>
          </p:nvPr>
        </p:nvSpPr>
        <p:spPr>
          <a:xfrm rot="10800000">
            <a:off x="342975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68" name="Google Shape;68;p7"/>
          <p:cNvSpPr txBox="1"/>
          <p:nvPr>
            <p:ph idx="6" type="subTitle"/>
          </p:nvPr>
        </p:nvSpPr>
        <p:spPr>
          <a:xfrm>
            <a:off x="2674613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idx="7" type="body"/>
          </p:nvPr>
        </p:nvSpPr>
        <p:spPr>
          <a:xfrm>
            <a:off x="2674613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0" name="Google Shape;70;p7"/>
          <p:cNvSpPr txBox="1"/>
          <p:nvPr>
            <p:ph idx="8" type="subTitle"/>
          </p:nvPr>
        </p:nvSpPr>
        <p:spPr>
          <a:xfrm>
            <a:off x="6988294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7"/>
          <p:cNvSpPr/>
          <p:nvPr>
            <p:ph idx="9" type="pic"/>
          </p:nvPr>
        </p:nvSpPr>
        <p:spPr>
          <a:xfrm rot="10800000">
            <a:off x="2503238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72" name="Google Shape;72;p7"/>
          <p:cNvSpPr/>
          <p:nvPr>
            <p:ph idx="13" type="pic"/>
          </p:nvPr>
        </p:nvSpPr>
        <p:spPr>
          <a:xfrm rot="10800000">
            <a:off x="4656656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73" name="Google Shape;73;p7"/>
          <p:cNvSpPr/>
          <p:nvPr>
            <p:ph idx="14" type="pic"/>
          </p:nvPr>
        </p:nvSpPr>
        <p:spPr>
          <a:xfrm rot="10800000">
            <a:off x="6816900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74" name="Google Shape;74;p7"/>
          <p:cNvSpPr txBox="1"/>
          <p:nvPr>
            <p:ph idx="15" type="body"/>
          </p:nvPr>
        </p:nvSpPr>
        <p:spPr>
          <a:xfrm>
            <a:off x="6988294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 — Green Desktop+Mobile Mockup (Right)">
  <p:cSld name="CUSTOM_10_1_1_2_3">
    <p:spTree>
      <p:nvGrpSpPr>
        <p:cNvPr id="700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1" name="Google Shape;701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61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703" name="Google Shape;703;p61"/>
          <p:cNvSpPr txBox="1"/>
          <p:nvPr>
            <p:ph idx="2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704" name="Google Shape;704;p61"/>
          <p:cNvGrpSpPr/>
          <p:nvPr/>
        </p:nvGrpSpPr>
        <p:grpSpPr>
          <a:xfrm>
            <a:off x="2955108" y="-267228"/>
            <a:ext cx="8416075" cy="5547702"/>
            <a:chOff x="934131" y="-1443325"/>
            <a:chExt cx="14286326" cy="9417251"/>
          </a:xfrm>
        </p:grpSpPr>
        <p:pic>
          <p:nvPicPr>
            <p:cNvPr id="705" name="Google Shape;705;p61"/>
            <p:cNvPicPr preferRelativeResize="0"/>
            <p:nvPr/>
          </p:nvPicPr>
          <p:blipFill rotWithShape="1">
            <a:blip r:embed="rId3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06" name="Google Shape;706;p61"/>
            <p:cNvPicPr preferRelativeResize="0"/>
            <p:nvPr/>
          </p:nvPicPr>
          <p:blipFill rotWithShape="1">
            <a:blip r:embed="rId4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07" name="Google Shape;707;p61"/>
          <p:cNvSpPr/>
          <p:nvPr>
            <p:ph idx="3" type="pic"/>
          </p:nvPr>
        </p:nvSpPr>
        <p:spPr>
          <a:xfrm>
            <a:off x="5032625" y="1398349"/>
            <a:ext cx="4258500" cy="2399100"/>
          </a:xfrm>
          <a:prstGeom prst="rect">
            <a:avLst/>
          </a:prstGeom>
          <a:noFill/>
          <a:ln>
            <a:noFill/>
          </a:ln>
        </p:spPr>
      </p:sp>
      <p:pic>
        <p:nvPicPr>
          <p:cNvPr id="708" name="Google Shape;708;p61"/>
          <p:cNvPicPr preferRelativeResize="0"/>
          <p:nvPr/>
        </p:nvPicPr>
        <p:blipFill rotWithShape="1">
          <a:blip r:embed="rId5">
            <a:alphaModFix/>
          </a:blip>
          <a:srcRect b="110" l="0" r="0" t="110"/>
          <a:stretch/>
        </p:blipFill>
        <p:spPr>
          <a:xfrm>
            <a:off x="1102987" y="767686"/>
            <a:ext cx="5727340" cy="3379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61"/>
          <p:cNvPicPr preferRelativeResize="0"/>
          <p:nvPr/>
        </p:nvPicPr>
        <p:blipFill rotWithShape="1">
          <a:blip r:embed="rId6">
            <a:alphaModFix/>
          </a:blip>
          <a:srcRect b="239" l="0" r="0" t="229"/>
          <a:stretch/>
        </p:blipFill>
        <p:spPr>
          <a:xfrm>
            <a:off x="3275657" y="958995"/>
            <a:ext cx="1382100" cy="29769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pic>
        <p:nvPicPr>
          <p:cNvPr id="710" name="Google Shape;710;p61"/>
          <p:cNvPicPr preferRelativeResize="0"/>
          <p:nvPr/>
        </p:nvPicPr>
        <p:blipFill rotWithShape="1">
          <a:blip r:embed="rId5">
            <a:alphaModFix/>
          </a:blip>
          <a:srcRect b="90746" l="43478" r="43478" t="0"/>
          <a:stretch/>
        </p:blipFill>
        <p:spPr>
          <a:xfrm>
            <a:off x="3593135" y="763894"/>
            <a:ext cx="747000" cy="313500"/>
          </a:xfrm>
          <a:prstGeom prst="round2SameRect">
            <a:avLst>
              <a:gd fmla="val 0" name="adj1"/>
              <a:gd fmla="val 30070" name="adj2"/>
            </a:avLst>
          </a:prstGeom>
          <a:noFill/>
          <a:ln>
            <a:noFill/>
          </a:ln>
        </p:spPr>
      </p:pic>
      <p:sp>
        <p:nvSpPr>
          <p:cNvPr id="711" name="Google Shape;711;p61"/>
          <p:cNvSpPr/>
          <p:nvPr>
            <p:ph idx="4" type="pic"/>
          </p:nvPr>
        </p:nvSpPr>
        <p:spPr>
          <a:xfrm>
            <a:off x="3275658" y="1106651"/>
            <a:ext cx="1382100" cy="28293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712" name="Google Shape;712;p61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13" name="Google Shape;713;p61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2 — Green Desktop+Mobile Mockup (Left)">
  <p:cSld name="CUSTOM_10_1_1_2_1_2"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5" name="Google Shape;71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62"/>
          <p:cNvSpPr txBox="1"/>
          <p:nvPr>
            <p:ph idx="1" type="body"/>
          </p:nvPr>
        </p:nvSpPr>
        <p:spPr>
          <a:xfrm>
            <a:off x="6096769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717" name="Google Shape;717;p62"/>
          <p:cNvSpPr txBox="1"/>
          <p:nvPr>
            <p:ph idx="2" type="subTitle"/>
          </p:nvPr>
        </p:nvSpPr>
        <p:spPr>
          <a:xfrm>
            <a:off x="6098065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5000"/>
              </a:lnSpc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grpSp>
        <p:nvGrpSpPr>
          <p:cNvPr id="718" name="Google Shape;718;p62"/>
          <p:cNvGrpSpPr/>
          <p:nvPr/>
        </p:nvGrpSpPr>
        <p:grpSpPr>
          <a:xfrm>
            <a:off x="-2253174" y="-267228"/>
            <a:ext cx="8416075" cy="5547702"/>
            <a:chOff x="934131" y="-1443325"/>
            <a:chExt cx="14286326" cy="9417251"/>
          </a:xfrm>
        </p:grpSpPr>
        <p:pic>
          <p:nvPicPr>
            <p:cNvPr id="719" name="Google Shape;719;p62"/>
            <p:cNvPicPr preferRelativeResize="0"/>
            <p:nvPr/>
          </p:nvPicPr>
          <p:blipFill rotWithShape="1">
            <a:blip r:embed="rId3">
              <a:alphaModFix/>
            </a:blip>
            <a:srcRect b="0" l="5149" r="5149" t="0"/>
            <a:stretch/>
          </p:blipFill>
          <p:spPr>
            <a:xfrm>
              <a:off x="934131" y="-1443325"/>
              <a:ext cx="14286326" cy="94172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0" name="Google Shape;720;p62"/>
            <p:cNvPicPr preferRelativeResize="0"/>
            <p:nvPr/>
          </p:nvPicPr>
          <p:blipFill rotWithShape="1">
            <a:blip r:embed="rId4">
              <a:alphaModFix/>
            </a:blip>
            <a:srcRect b="10" l="0" r="0" t="20"/>
            <a:stretch/>
          </p:blipFill>
          <p:spPr>
            <a:xfrm>
              <a:off x="4460794" y="907975"/>
              <a:ext cx="7228600" cy="4548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21" name="Google Shape;721;p62"/>
          <p:cNvSpPr/>
          <p:nvPr>
            <p:ph idx="3" type="pic"/>
          </p:nvPr>
        </p:nvSpPr>
        <p:spPr>
          <a:xfrm>
            <a:off x="-175656" y="1398349"/>
            <a:ext cx="4258500" cy="2399100"/>
          </a:xfrm>
          <a:prstGeom prst="rect">
            <a:avLst/>
          </a:prstGeom>
          <a:noFill/>
          <a:ln>
            <a:noFill/>
          </a:ln>
        </p:spPr>
      </p:sp>
      <p:pic>
        <p:nvPicPr>
          <p:cNvPr id="722" name="Google Shape;722;p62"/>
          <p:cNvPicPr preferRelativeResize="0"/>
          <p:nvPr/>
        </p:nvPicPr>
        <p:blipFill rotWithShape="1">
          <a:blip r:embed="rId5">
            <a:alphaModFix/>
          </a:blip>
          <a:srcRect b="110" l="0" r="0" t="110"/>
          <a:stretch/>
        </p:blipFill>
        <p:spPr>
          <a:xfrm>
            <a:off x="2316000" y="767686"/>
            <a:ext cx="5727340" cy="3379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62"/>
          <p:cNvPicPr preferRelativeResize="0"/>
          <p:nvPr/>
        </p:nvPicPr>
        <p:blipFill rotWithShape="1">
          <a:blip r:embed="rId6">
            <a:alphaModFix/>
          </a:blip>
          <a:srcRect b="239" l="0" r="0" t="229"/>
          <a:stretch/>
        </p:blipFill>
        <p:spPr>
          <a:xfrm>
            <a:off x="4488669" y="958995"/>
            <a:ext cx="1382100" cy="2976900"/>
          </a:xfrm>
          <a:prstGeom prst="roundRect">
            <a:avLst>
              <a:gd fmla="val 11703" name="adj"/>
            </a:avLst>
          </a:prstGeom>
          <a:noFill/>
          <a:ln>
            <a:noFill/>
          </a:ln>
        </p:spPr>
      </p:pic>
      <p:pic>
        <p:nvPicPr>
          <p:cNvPr id="724" name="Google Shape;724;p62"/>
          <p:cNvPicPr preferRelativeResize="0"/>
          <p:nvPr/>
        </p:nvPicPr>
        <p:blipFill rotWithShape="1">
          <a:blip r:embed="rId5">
            <a:alphaModFix/>
          </a:blip>
          <a:srcRect b="90746" l="43478" r="43478" t="0"/>
          <a:stretch/>
        </p:blipFill>
        <p:spPr>
          <a:xfrm>
            <a:off x="4806148" y="763894"/>
            <a:ext cx="747000" cy="313500"/>
          </a:xfrm>
          <a:prstGeom prst="round2SameRect">
            <a:avLst>
              <a:gd fmla="val 0" name="adj1"/>
              <a:gd fmla="val 30070" name="adj2"/>
            </a:avLst>
          </a:prstGeom>
          <a:noFill/>
          <a:ln>
            <a:noFill/>
          </a:ln>
        </p:spPr>
      </p:pic>
      <p:sp>
        <p:nvSpPr>
          <p:cNvPr id="725" name="Google Shape;725;p62"/>
          <p:cNvSpPr/>
          <p:nvPr>
            <p:ph idx="4" type="pic"/>
          </p:nvPr>
        </p:nvSpPr>
        <p:spPr>
          <a:xfrm>
            <a:off x="4488670" y="1106651"/>
            <a:ext cx="1382100" cy="2829300"/>
          </a:xfrm>
          <a:prstGeom prst="round2SameRect">
            <a:avLst>
              <a:gd fmla="val 0" name="adj1"/>
              <a:gd fmla="val 11611" name="adj2"/>
            </a:avLst>
          </a:prstGeom>
          <a:noFill/>
          <a:ln>
            <a:noFill/>
          </a:ln>
        </p:spPr>
      </p:sp>
      <p:sp>
        <p:nvSpPr>
          <p:cNvPr id="726" name="Google Shape;726;p62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727" name="Google Shape;727;p62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pos="713">
          <p15:clr>
            <a:srgbClr val="FA7B17"/>
          </p15:clr>
        </p15:guide>
        <p15:guide id="2" pos="822">
          <p15:clr>
            <a:srgbClr val="FA7B17"/>
          </p15:clr>
        </p15:guide>
        <p15:guide id="3" pos="1318">
          <p15:clr>
            <a:srgbClr val="FA7B17"/>
          </p15:clr>
        </p15:guide>
        <p15:guide id="4" pos="1426">
          <p15:clr>
            <a:srgbClr val="FA7B17"/>
          </p15:clr>
        </p15:guide>
        <p15:guide id="5" pos="1918">
          <p15:clr>
            <a:srgbClr val="FA7B17"/>
          </p15:clr>
        </p15:guide>
        <p15:guide id="6" pos="2027">
          <p15:clr>
            <a:srgbClr val="FA7B17"/>
          </p15:clr>
        </p15:guide>
        <p15:guide id="7" pos="2523">
          <p15:clr>
            <a:srgbClr val="FA7B17"/>
          </p15:clr>
        </p15:guide>
        <p15:guide id="8" pos="2632">
          <p15:clr>
            <a:srgbClr val="FA7B17"/>
          </p15:clr>
        </p15:guide>
        <p15:guide id="9" pos="3128">
          <p15:clr>
            <a:srgbClr val="FA7B17"/>
          </p15:clr>
        </p15:guide>
        <p15:guide id="10" pos="3236">
          <p15:clr>
            <a:srgbClr val="FA7B17"/>
          </p15:clr>
        </p15:guide>
        <p15:guide id="11" pos="3732">
          <p15:clr>
            <a:srgbClr val="FA7B17"/>
          </p15:clr>
        </p15:guide>
        <p15:guide id="12" pos="3840">
          <p15:clr>
            <a:srgbClr val="FA7B17"/>
          </p15:clr>
        </p15:guide>
        <p15:guide id="13" pos="4337">
          <p15:clr>
            <a:srgbClr val="FA7B17"/>
          </p15:clr>
        </p15:guide>
        <p15:guide id="14" pos="4445">
          <p15:clr>
            <a:srgbClr val="FA7B17"/>
          </p15:clr>
        </p15:guide>
        <p15:guide id="15" pos="4938">
          <p15:clr>
            <a:srgbClr val="FA7B17"/>
          </p15:clr>
        </p15:guide>
        <p15:guide id="16" pos="5046">
          <p15:clr>
            <a:srgbClr val="FA7B17"/>
          </p15:clr>
        </p15:guide>
        <p15:guide id="17" pos="216">
          <p15:clr>
            <a:srgbClr val="FA7B17"/>
          </p15:clr>
        </p15:guide>
        <p15:guide id="18" orient="horz" pos="216">
          <p15:clr>
            <a:srgbClr val="FA7B17"/>
          </p15:clr>
        </p15:guide>
        <p15:guide id="19" orient="horz" pos="756">
          <p15:clr>
            <a:srgbClr val="FA7B17"/>
          </p15:clr>
        </p15:guide>
        <p15:guide id="20" orient="horz" pos="864">
          <p15:clr>
            <a:srgbClr val="FA7B17"/>
          </p15:clr>
        </p15:guide>
        <p15:guide id="21" orient="horz" pos="3024">
          <p15:clr>
            <a:srgbClr val="FA7B17"/>
          </p15:clr>
        </p15:guide>
        <p15:guide id="22" pos="5544">
          <p15:clr>
            <a:srgbClr val="FA7B17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728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6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0" name="Google Shape;730;p6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—"/>
              <a:defRPr/>
            </a:lvl1pPr>
            <a:lvl2pPr indent="-298450" lvl="1" marL="914400" rtl="0">
              <a:spcBef>
                <a:spcPts val="1100"/>
              </a:spcBef>
              <a:spcAft>
                <a:spcPts val="0"/>
              </a:spcAft>
              <a:buSzPts val="1100"/>
              <a:buChar char="–"/>
              <a:defRPr/>
            </a:lvl2pPr>
            <a:lvl3pPr indent="-298450" lvl="2" marL="1371600" rtl="0"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3pPr>
            <a:lvl4pPr indent="-298450" lvl="3" marL="1828800" rtl="0"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4pPr>
            <a:lvl5pPr indent="-298450" lvl="4" marL="2286000" rtl="0"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5pPr>
            <a:lvl6pPr indent="-298450" lvl="5" marL="2743200" rtl="0"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6pPr>
            <a:lvl7pPr indent="-298450" lvl="6" marL="3200400" rtl="0"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7pPr>
            <a:lvl8pPr indent="-298450" lvl="7" marL="3657600" rtl="0">
              <a:spcBef>
                <a:spcPts val="1100"/>
              </a:spcBef>
              <a:spcAft>
                <a:spcPts val="0"/>
              </a:spcAft>
              <a:buSzPts val="1100"/>
              <a:buChar char="-"/>
              <a:defRPr/>
            </a:lvl8pPr>
            <a:lvl9pPr indent="-298450" lvl="8" marL="4114800" rtl="0">
              <a:spcBef>
                <a:spcPts val="1100"/>
              </a:spcBef>
              <a:spcAft>
                <a:spcPts val="1100"/>
              </a:spcAft>
              <a:buSzPts val="1100"/>
              <a:buChar char="-"/>
              <a:defRPr/>
            </a:lvl9pPr>
          </a:lstStyle>
          <a:p/>
        </p:txBody>
      </p:sp>
      <p:sp>
        <p:nvSpPr>
          <p:cNvPr id="731" name="Google Shape;731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732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6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734" name="Google Shape;734;p6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735" name="Google Shape;735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4 — Comparison Page (Four Elements)">
  <p:cSld name="Picture with Caption_1_2_1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8"/>
          <p:cNvSpPr/>
          <p:nvPr/>
        </p:nvSpPr>
        <p:spPr>
          <a:xfrm>
            <a:off x="4656581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rgbClr val="236E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77" name="Google Shape;77;p8"/>
          <p:cNvSpPr txBox="1"/>
          <p:nvPr>
            <p:ph idx="1" type="subTitle"/>
          </p:nvPr>
        </p:nvSpPr>
        <p:spPr>
          <a:xfrm>
            <a:off x="4828031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Google Shape;78;p8"/>
          <p:cNvSpPr txBox="1"/>
          <p:nvPr>
            <p:ph idx="2" type="body"/>
          </p:nvPr>
        </p:nvSpPr>
        <p:spPr>
          <a:xfrm>
            <a:off x="4828031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9" name="Google Shape;79;p8"/>
          <p:cNvSpPr/>
          <p:nvPr/>
        </p:nvSpPr>
        <p:spPr>
          <a:xfrm>
            <a:off x="342900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80" name="Google Shape;80;p8"/>
          <p:cNvSpPr txBox="1"/>
          <p:nvPr>
            <p:ph idx="3" type="subTitle"/>
          </p:nvPr>
        </p:nvSpPr>
        <p:spPr>
          <a:xfrm>
            <a:off x="514350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8"/>
          <p:cNvSpPr txBox="1"/>
          <p:nvPr>
            <p:ph idx="4" type="body"/>
          </p:nvPr>
        </p:nvSpPr>
        <p:spPr>
          <a:xfrm>
            <a:off x="514350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82" name="Google Shape;82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8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84" name="Google Shape;84;p8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" name="Google Shape;85;p8"/>
          <p:cNvSpPr/>
          <p:nvPr/>
        </p:nvSpPr>
        <p:spPr>
          <a:xfrm>
            <a:off x="2503163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rgbClr val="0D474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86" name="Google Shape;86;p8"/>
          <p:cNvSpPr/>
          <p:nvPr/>
        </p:nvSpPr>
        <p:spPr>
          <a:xfrm>
            <a:off x="6816844" y="342900"/>
            <a:ext cx="1988700" cy="4457700"/>
          </a:xfrm>
          <a:prstGeom prst="roundRect">
            <a:avLst>
              <a:gd fmla="val 9828" name="adj"/>
            </a:avLst>
          </a:prstGeom>
          <a:solidFill>
            <a:srgbClr val="358C84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87" name="Google Shape;87;p8"/>
          <p:cNvSpPr/>
          <p:nvPr>
            <p:ph idx="5" type="pic"/>
          </p:nvPr>
        </p:nvSpPr>
        <p:spPr>
          <a:xfrm rot="10800000">
            <a:off x="342975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88" name="Google Shape;88;p8"/>
          <p:cNvSpPr txBox="1"/>
          <p:nvPr>
            <p:ph idx="6" type="subTitle"/>
          </p:nvPr>
        </p:nvSpPr>
        <p:spPr>
          <a:xfrm>
            <a:off x="2674613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8"/>
          <p:cNvSpPr txBox="1"/>
          <p:nvPr>
            <p:ph idx="7" type="body"/>
          </p:nvPr>
        </p:nvSpPr>
        <p:spPr>
          <a:xfrm>
            <a:off x="2674613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0" name="Google Shape;90;p8"/>
          <p:cNvSpPr txBox="1"/>
          <p:nvPr>
            <p:ph idx="8" type="subTitle"/>
          </p:nvPr>
        </p:nvSpPr>
        <p:spPr>
          <a:xfrm>
            <a:off x="6988294" y="5823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1" name="Google Shape;91;p8"/>
          <p:cNvSpPr/>
          <p:nvPr>
            <p:ph idx="9" type="pic"/>
          </p:nvPr>
        </p:nvSpPr>
        <p:spPr>
          <a:xfrm rot="10800000">
            <a:off x="2503238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92" name="Google Shape;92;p8"/>
          <p:cNvSpPr/>
          <p:nvPr>
            <p:ph idx="13" type="pic"/>
          </p:nvPr>
        </p:nvSpPr>
        <p:spPr>
          <a:xfrm rot="10800000">
            <a:off x="4656656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93" name="Google Shape;93;p8"/>
          <p:cNvSpPr/>
          <p:nvPr>
            <p:ph idx="14" type="pic"/>
          </p:nvPr>
        </p:nvSpPr>
        <p:spPr>
          <a:xfrm rot="10800000">
            <a:off x="6816900" y="2587688"/>
            <a:ext cx="1988700" cy="2213100"/>
          </a:xfrm>
          <a:prstGeom prst="round2SameRect">
            <a:avLst>
              <a:gd fmla="val 9667" name="adj1"/>
              <a:gd fmla="val 0" name="adj2"/>
            </a:avLst>
          </a:prstGeom>
          <a:noFill/>
          <a:ln>
            <a:noFill/>
          </a:ln>
        </p:spPr>
      </p:sp>
      <p:sp>
        <p:nvSpPr>
          <p:cNvPr id="94" name="Google Shape;94;p8"/>
          <p:cNvSpPr txBox="1"/>
          <p:nvPr>
            <p:ph idx="15" type="body"/>
          </p:nvPr>
        </p:nvSpPr>
        <p:spPr>
          <a:xfrm>
            <a:off x="6988294" y="15774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5 — Comparison Page w/ Title (Four Elements) ">
  <p:cSld name="Picture with Caption_1_1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9"/>
          <p:cNvSpPr/>
          <p:nvPr/>
        </p:nvSpPr>
        <p:spPr>
          <a:xfrm>
            <a:off x="4656581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rgbClr val="6E579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97" name="Google Shape;97;p9"/>
          <p:cNvSpPr txBox="1"/>
          <p:nvPr>
            <p:ph idx="1" type="subTitle"/>
          </p:nvPr>
        </p:nvSpPr>
        <p:spPr>
          <a:xfrm>
            <a:off x="4828031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9"/>
          <p:cNvSpPr txBox="1"/>
          <p:nvPr>
            <p:ph idx="2" type="body"/>
          </p:nvPr>
        </p:nvSpPr>
        <p:spPr>
          <a:xfrm>
            <a:off x="4828031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99" name="Google Shape;99;p9"/>
          <p:cNvSpPr/>
          <p:nvPr/>
        </p:nvSpPr>
        <p:spPr>
          <a:xfrm>
            <a:off x="342900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00" name="Google Shape;100;p9"/>
          <p:cNvSpPr txBox="1"/>
          <p:nvPr>
            <p:ph idx="3" type="subTitle"/>
          </p:nvPr>
        </p:nvSpPr>
        <p:spPr>
          <a:xfrm>
            <a:off x="514350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9"/>
          <p:cNvSpPr txBox="1"/>
          <p:nvPr>
            <p:ph idx="4" type="body"/>
          </p:nvPr>
        </p:nvSpPr>
        <p:spPr>
          <a:xfrm>
            <a:off x="514350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102" name="Google Shape;10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9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04" name="Google Shape;104;p9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5" name="Google Shape;105;p9"/>
          <p:cNvSpPr/>
          <p:nvPr/>
        </p:nvSpPr>
        <p:spPr>
          <a:xfrm>
            <a:off x="2503163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rgbClr val="453570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06" name="Google Shape;106;p9"/>
          <p:cNvSpPr/>
          <p:nvPr/>
        </p:nvSpPr>
        <p:spPr>
          <a:xfrm>
            <a:off x="6816844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rgbClr val="8D72B9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07" name="Google Shape;107;p9"/>
          <p:cNvSpPr txBox="1"/>
          <p:nvPr>
            <p:ph idx="5" type="subTitle"/>
          </p:nvPr>
        </p:nvSpPr>
        <p:spPr>
          <a:xfrm>
            <a:off x="2674613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9"/>
          <p:cNvSpPr txBox="1"/>
          <p:nvPr>
            <p:ph idx="6" type="body"/>
          </p:nvPr>
        </p:nvSpPr>
        <p:spPr>
          <a:xfrm>
            <a:off x="2674613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9" name="Google Shape;109;p9"/>
          <p:cNvSpPr txBox="1"/>
          <p:nvPr>
            <p:ph idx="7" type="subTitle"/>
          </p:nvPr>
        </p:nvSpPr>
        <p:spPr>
          <a:xfrm>
            <a:off x="6988294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" name="Google Shape;110;p9"/>
          <p:cNvSpPr txBox="1"/>
          <p:nvPr>
            <p:ph idx="8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9"/>
          <p:cNvSpPr txBox="1"/>
          <p:nvPr>
            <p:ph idx="9" type="body"/>
          </p:nvPr>
        </p:nvSpPr>
        <p:spPr>
          <a:xfrm>
            <a:off x="6988294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6 — Comparison Page w/ Title (Four Elements) ">
  <p:cSld name="Picture with Caption_1_1_2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/>
          <p:nvPr/>
        </p:nvSpPr>
        <p:spPr>
          <a:xfrm>
            <a:off x="4656581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rgbClr val="36669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14" name="Google Shape;114;p10"/>
          <p:cNvSpPr txBox="1"/>
          <p:nvPr>
            <p:ph idx="1" type="subTitle"/>
          </p:nvPr>
        </p:nvSpPr>
        <p:spPr>
          <a:xfrm>
            <a:off x="4828031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10"/>
          <p:cNvSpPr txBox="1"/>
          <p:nvPr>
            <p:ph idx="2" type="body"/>
          </p:nvPr>
        </p:nvSpPr>
        <p:spPr>
          <a:xfrm>
            <a:off x="4828031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16" name="Google Shape;116;p10"/>
          <p:cNvSpPr/>
          <p:nvPr/>
        </p:nvSpPr>
        <p:spPr>
          <a:xfrm>
            <a:off x="342900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17" name="Google Shape;117;p10"/>
          <p:cNvSpPr txBox="1"/>
          <p:nvPr>
            <p:ph idx="3" type="subTitle"/>
          </p:nvPr>
        </p:nvSpPr>
        <p:spPr>
          <a:xfrm>
            <a:off x="514350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10"/>
          <p:cNvSpPr txBox="1"/>
          <p:nvPr>
            <p:ph idx="4" type="body"/>
          </p:nvPr>
        </p:nvSpPr>
        <p:spPr>
          <a:xfrm>
            <a:off x="514350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pic>
        <p:nvPicPr>
          <p:cNvPr id="119" name="Google Shape;119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2909" y="4920945"/>
            <a:ext cx="417599" cy="10221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0"/>
          <p:cNvSpPr txBox="1"/>
          <p:nvPr/>
        </p:nvSpPr>
        <p:spPr>
          <a:xfrm>
            <a:off x="4606650" y="4800599"/>
            <a:ext cx="39684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WILDFIRE SYSTEMS, INC.     |     WILDFIRE-CORP.COM     |     PROPRIETARY &amp; CONFIDENTIAL     |     </a:t>
            </a:r>
            <a:endParaRPr sz="400">
              <a:solidFill>
                <a:schemeClr val="dk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21" name="Google Shape;121;p10"/>
          <p:cNvSpPr txBox="1"/>
          <p:nvPr>
            <p:ph idx="12" type="sldNum"/>
          </p:nvPr>
        </p:nvSpPr>
        <p:spPr>
          <a:xfrm>
            <a:off x="8631188" y="4800600"/>
            <a:ext cx="1698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buNone/>
              <a:defRPr sz="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2" name="Google Shape;122;p10"/>
          <p:cNvSpPr/>
          <p:nvPr/>
        </p:nvSpPr>
        <p:spPr>
          <a:xfrm>
            <a:off x="2503163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rgbClr val="1B406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23" name="Google Shape;123;p10"/>
          <p:cNvSpPr/>
          <p:nvPr/>
        </p:nvSpPr>
        <p:spPr>
          <a:xfrm>
            <a:off x="6816844" y="1371600"/>
            <a:ext cx="1988700" cy="3429000"/>
          </a:xfrm>
          <a:prstGeom prst="roundRect">
            <a:avLst>
              <a:gd fmla="val 9828" name="adj"/>
            </a:avLst>
          </a:prstGeom>
          <a:solidFill>
            <a:srgbClr val="4B83B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/>
          </a:p>
        </p:txBody>
      </p:sp>
      <p:sp>
        <p:nvSpPr>
          <p:cNvPr id="124" name="Google Shape;124;p10"/>
          <p:cNvSpPr txBox="1"/>
          <p:nvPr>
            <p:ph idx="5" type="subTitle"/>
          </p:nvPr>
        </p:nvSpPr>
        <p:spPr>
          <a:xfrm>
            <a:off x="2674613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10"/>
          <p:cNvSpPr txBox="1"/>
          <p:nvPr>
            <p:ph idx="6" type="body"/>
          </p:nvPr>
        </p:nvSpPr>
        <p:spPr>
          <a:xfrm>
            <a:off x="2674613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26" name="Google Shape;126;p10"/>
          <p:cNvSpPr txBox="1"/>
          <p:nvPr>
            <p:ph idx="7" type="subTitle"/>
          </p:nvPr>
        </p:nvSpPr>
        <p:spPr>
          <a:xfrm>
            <a:off x="6988294" y="1611038"/>
            <a:ext cx="1645800" cy="8823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13335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ntonio Medium"/>
              <a:buNone/>
              <a:defRPr sz="2100">
                <a:solidFill>
                  <a:schemeClr val="lt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10"/>
          <p:cNvSpPr txBox="1"/>
          <p:nvPr>
            <p:ph idx="8" type="subTitle"/>
          </p:nvPr>
        </p:nvSpPr>
        <p:spPr>
          <a:xfrm>
            <a:off x="342900" y="342900"/>
            <a:ext cx="8458200" cy="851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sz="3000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110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1100"/>
              </a:spcBef>
              <a:spcAft>
                <a:spcPts val="1100"/>
              </a:spcAft>
              <a:buSzPts val="1100"/>
              <a:buNone/>
              <a:defRPr/>
            </a:lvl9pPr>
          </a:lstStyle>
          <a:p/>
        </p:txBody>
      </p:sp>
      <p:sp>
        <p:nvSpPr>
          <p:cNvPr id="128" name="Google Shape;128;p10"/>
          <p:cNvSpPr txBox="1"/>
          <p:nvPr>
            <p:ph idx="9" type="body"/>
          </p:nvPr>
        </p:nvSpPr>
        <p:spPr>
          <a:xfrm>
            <a:off x="6988294" y="2606119"/>
            <a:ext cx="1645800" cy="780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857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—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-285750" lvl="1" marL="914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–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-285750" lvl="2" marL="1371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-285750" lvl="3" marL="18288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-285750" lvl="4" marL="22860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-285750" lvl="5" marL="27432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-285750" lvl="6" marL="32004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-285750" lvl="7" marL="3657600" rtl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-285750" lvl="8" marL="4114800" rtl="0">
              <a:lnSpc>
                <a:spcPct val="100000"/>
              </a:lnSpc>
              <a:spcBef>
                <a:spcPts val="1100"/>
              </a:spcBef>
              <a:spcAft>
                <a:spcPts val="1100"/>
              </a:spcAft>
              <a:buClr>
                <a:schemeClr val="lt1"/>
              </a:buClr>
              <a:buSzPts val="900"/>
              <a:buFont typeface="Montserrat Medium"/>
              <a:buChar char="-"/>
              <a:defRPr sz="9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786">
          <p15:clr>
            <a:srgbClr val="FA7B17"/>
          </p15:clr>
        </p15:guide>
        <p15:guide id="2" pos="894">
          <p15:clr>
            <a:srgbClr val="FA7B17"/>
          </p15:clr>
        </p15:guide>
        <p15:guide id="3" pos="1469">
          <p15:clr>
            <a:srgbClr val="FA7B17"/>
          </p15:clr>
        </p15:guide>
        <p15:guide id="4" pos="1577">
          <p15:clr>
            <a:srgbClr val="FA7B17"/>
          </p15:clr>
        </p15:guide>
        <p15:guide id="5" pos="2147">
          <p15:clr>
            <a:srgbClr val="FA7B17"/>
          </p15:clr>
        </p15:guide>
        <p15:guide id="6" pos="2255">
          <p15:clr>
            <a:srgbClr val="FA7B17"/>
          </p15:clr>
        </p15:guide>
        <p15:guide id="7" pos="2825">
          <p15:clr>
            <a:srgbClr val="FA7B17"/>
          </p15:clr>
        </p15:guide>
        <p15:guide id="8" pos="2933">
          <p15:clr>
            <a:srgbClr val="FA7B17"/>
          </p15:clr>
        </p15:guide>
        <p15:guide id="9" pos="3508">
          <p15:clr>
            <a:srgbClr val="FA7B17"/>
          </p15:clr>
        </p15:guide>
        <p15:guide id="10" pos="3615">
          <p15:clr>
            <a:srgbClr val="FA7B17"/>
          </p15:clr>
        </p15:guide>
        <p15:guide id="11" pos="4186">
          <p15:clr>
            <a:srgbClr val="FA7B17"/>
          </p15:clr>
        </p15:guide>
        <p15:guide id="12" pos="4294">
          <p15:clr>
            <a:srgbClr val="FA7B17"/>
          </p15:clr>
        </p15:guide>
        <p15:guide id="13" pos="4864">
          <p15:clr>
            <a:srgbClr val="FA7B17"/>
          </p15:clr>
        </p15:guide>
        <p15:guide id="14" pos="4974">
          <p15:clr>
            <a:srgbClr val="FA7B17"/>
          </p15:clr>
        </p15:guide>
        <p15:guide id="15" orient="horz" pos="216">
          <p15:clr>
            <a:srgbClr val="FA7B17"/>
          </p15:clr>
        </p15:guide>
        <p15:guide id="16" pos="215">
          <p15:clr>
            <a:srgbClr val="FA7B17"/>
          </p15:clr>
        </p15:guide>
        <p15:guide id="17" orient="horz" pos="756">
          <p15:clr>
            <a:srgbClr val="FA7B17"/>
          </p15:clr>
        </p15:guide>
        <p15:guide id="18" orient="horz" pos="864">
          <p15:clr>
            <a:srgbClr val="FA7B17"/>
          </p15:clr>
        </p15:guide>
        <p15:guide id="19" orient="horz" pos="3024">
          <p15:clr>
            <a:srgbClr val="FA7B17"/>
          </p15:clr>
        </p15:guide>
        <p15:guide id="20" pos="5544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20.xml"/><Relationship Id="rId64" Type="http://schemas.openxmlformats.org/officeDocument/2006/relationships/theme" Target="../theme/theme1.xml"/><Relationship Id="rId63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60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2900" y="1371600"/>
            <a:ext cx="7886700" cy="23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984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—"/>
              <a:defRPr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98450" lvl="1" marL="9144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–"/>
              <a:defRPr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298450" lvl="2" marL="13716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  <a:defRPr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298450" lvl="3" marL="18288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  <a:defRPr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298450" lvl="4" marL="22860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  <a:defRPr i="1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298450" lvl="5" marL="27432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  <a:defRPr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8450" lvl="6" marL="32004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  <a:defRPr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8450" lvl="7" marL="3657600" marR="0" rtl="0" algn="l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-"/>
              <a:defRPr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98450" lvl="8" marL="4114800" marR="0" rtl="0" algn="l">
              <a:lnSpc>
                <a:spcPct val="115000"/>
              </a:lnSpc>
              <a:spcBef>
                <a:spcPts val="1100"/>
              </a:spcBef>
              <a:spcAft>
                <a:spcPts val="1100"/>
              </a:spcAft>
              <a:buClr>
                <a:schemeClr val="dk1"/>
              </a:buClr>
              <a:buSzPts val="1100"/>
              <a:buFont typeface="Montserrat"/>
              <a:buChar char="-"/>
              <a:defRPr i="0" sz="1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42900" y="342900"/>
            <a:ext cx="67422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ntonio Medium"/>
              <a:buNone/>
              <a:defRPr i="0" sz="3000" u="none" cap="none" strike="noStrike">
                <a:solidFill>
                  <a:schemeClr val="dk1"/>
                </a:solidFill>
                <a:latin typeface="Antonio Medium"/>
                <a:ea typeface="Antonio Medium"/>
                <a:cs typeface="Antonio Medium"/>
                <a:sym typeface="Antoni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  <p:sldLayoutId id="2147483695" r:id="rId48"/>
    <p:sldLayoutId id="2147483696" r:id="rId49"/>
    <p:sldLayoutId id="2147483697" r:id="rId50"/>
    <p:sldLayoutId id="2147483698" r:id="rId51"/>
    <p:sldLayoutId id="2147483699" r:id="rId52"/>
    <p:sldLayoutId id="2147483700" r:id="rId53"/>
    <p:sldLayoutId id="2147483701" r:id="rId54"/>
    <p:sldLayoutId id="2147483702" r:id="rId55"/>
    <p:sldLayoutId id="2147483703" r:id="rId56"/>
    <p:sldLayoutId id="2147483704" r:id="rId57"/>
    <p:sldLayoutId id="2147483705" r:id="rId58"/>
    <p:sldLayoutId id="2147483706" r:id="rId59"/>
    <p:sldLayoutId id="2147483707" r:id="rId60"/>
    <p:sldLayoutId id="2147483708" r:id="rId61"/>
    <p:sldLayoutId id="2147483709" r:id="rId62"/>
    <p:sldLayoutId id="2147483710" r:id="rId6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16">
          <p15:clr>
            <a:srgbClr val="FA7B17"/>
          </p15:clr>
        </p15:guide>
        <p15:guide id="2" pos="5544">
          <p15:clr>
            <a:srgbClr val="FA7B17"/>
          </p15:clr>
        </p15:guide>
        <p15:guide id="3" orient="horz" pos="216">
          <p15:clr>
            <a:srgbClr val="FA7B17"/>
          </p15:clr>
        </p15:guide>
        <p15:guide id="4" orient="horz" pos="3024">
          <p15:clr>
            <a:srgbClr val="FA7B17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neil.jones@wildfire-corp.com" TargetMode="External"/><Relationship Id="rId4" Type="http://schemas.openxmlformats.org/officeDocument/2006/relationships/hyperlink" Target="mailto:neil.jones@wildfire-corp.com" TargetMode="External"/><Relationship Id="rId5" Type="http://schemas.openxmlformats.org/officeDocument/2006/relationships/hyperlink" Target="mailto:neil.jones@wildfire-corp.com" TargetMode="External"/><Relationship Id="rId6" Type="http://schemas.openxmlformats.org/officeDocument/2006/relationships/image" Target="../media/image19.png"/><Relationship Id="rId7" Type="http://schemas.openxmlformats.org/officeDocument/2006/relationships/image" Target="../media/image3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0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1" name="Google Shape;741;p65"/>
          <p:cNvPicPr preferRelativeResize="0"/>
          <p:nvPr/>
        </p:nvPicPr>
        <p:blipFill rotWithShape="1">
          <a:blip r:embed="rId3">
            <a:alphaModFix/>
          </a:blip>
          <a:srcRect b="22272" l="23375" r="953" t="5977"/>
          <a:stretch/>
        </p:blipFill>
        <p:spPr>
          <a:xfrm>
            <a:off x="0" y="0"/>
            <a:ext cx="9144003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742" name="Google Shape;742;p65"/>
          <p:cNvSpPr txBox="1"/>
          <p:nvPr>
            <p:ph type="title"/>
          </p:nvPr>
        </p:nvSpPr>
        <p:spPr>
          <a:xfrm>
            <a:off x="4061200" y="342900"/>
            <a:ext cx="4739700" cy="4298700"/>
          </a:xfrm>
          <a:prstGeom prst="rect">
            <a:avLst/>
          </a:prstGeom>
        </p:spPr>
        <p:txBody>
          <a:bodyPr anchorCtr="0" anchor="ctr" bIns="0" lIns="0" spcFirstLastPara="1" rIns="0" wrap="square" tIns="617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Citi QA Q2 Report</a:t>
            </a:r>
            <a:endParaRPr sz="7200"/>
          </a:p>
        </p:txBody>
      </p:sp>
      <p:pic>
        <p:nvPicPr>
          <p:cNvPr id="743" name="Google Shape;743;p65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0" l="40" r="40" t="0"/>
          <a:stretch/>
        </p:blipFill>
        <p:spPr>
          <a:xfrm>
            <a:off x="4061206" y="1120644"/>
            <a:ext cx="1556777" cy="6142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75"/>
          <p:cNvSpPr txBox="1"/>
          <p:nvPr>
            <p:ph type="title"/>
          </p:nvPr>
        </p:nvSpPr>
        <p:spPr>
          <a:xfrm>
            <a:off x="647700" y="1006475"/>
            <a:ext cx="3466800" cy="3343200"/>
          </a:xfrm>
          <a:prstGeom prst="rect">
            <a:avLst/>
          </a:prstGeom>
        </p:spPr>
        <p:txBody>
          <a:bodyPr anchorCtr="0" anchor="ctr" bIns="0" lIns="0" spcFirstLastPara="1" rIns="0" wrap="square" tIns="6172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500"/>
              <a:t>THANK YOU</a:t>
            </a:r>
            <a:endParaRPr sz="6500"/>
          </a:p>
          <a:p>
            <a:pPr indent="0" lvl="0" marL="0" rtl="0" algn="l">
              <a:lnSpc>
                <a:spcPct val="115000"/>
              </a:lnSpc>
              <a:spcBef>
                <a:spcPts val="1100"/>
              </a:spcBef>
              <a:spcAft>
                <a:spcPts val="1500"/>
              </a:spcAft>
              <a:buNone/>
            </a:pPr>
            <a:r>
              <a:rPr b="0"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3"/>
              </a:rPr>
              <a:t>Continue the conversation </a:t>
            </a:r>
            <a:br>
              <a:rPr b="0"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</a:br>
            <a:r>
              <a:rPr b="0" lang="en" sz="12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with neil.jones@wildfire-corp.com</a:t>
            </a:r>
            <a:endParaRPr/>
          </a:p>
        </p:txBody>
      </p:sp>
      <p:pic>
        <p:nvPicPr>
          <p:cNvPr id="821" name="Google Shape;821;p75"/>
          <p:cNvPicPr preferRelativeResize="0"/>
          <p:nvPr>
            <p:ph idx="3" type="pic"/>
          </p:nvPr>
        </p:nvPicPr>
        <p:blipFill rotWithShape="1">
          <a:blip r:embed="rId6">
            <a:alphaModFix/>
          </a:blip>
          <a:srcRect b="0" l="40" r="40" t="0"/>
          <a:stretch/>
        </p:blipFill>
        <p:spPr>
          <a:xfrm>
            <a:off x="647700" y="1450975"/>
            <a:ext cx="1556777" cy="614249"/>
          </a:xfrm>
          <a:prstGeom prst="rect">
            <a:avLst/>
          </a:prstGeom>
        </p:spPr>
      </p:pic>
      <p:pic>
        <p:nvPicPr>
          <p:cNvPr id="822" name="Google Shape;822;p75"/>
          <p:cNvPicPr preferRelativeResize="0"/>
          <p:nvPr/>
        </p:nvPicPr>
        <p:blipFill rotWithShape="1">
          <a:blip r:embed="rId7">
            <a:alphaModFix/>
          </a:blip>
          <a:srcRect b="5096" l="0" r="4862" t="0"/>
          <a:stretch/>
        </p:blipFill>
        <p:spPr>
          <a:xfrm>
            <a:off x="2134538" y="-288469"/>
            <a:ext cx="7009464" cy="5431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66"/>
          <p:cNvSpPr txBox="1"/>
          <p:nvPr>
            <p:ph idx="12" type="sldNum"/>
          </p:nvPr>
        </p:nvSpPr>
        <p:spPr>
          <a:xfrm>
            <a:off x="6473391" y="3600450"/>
            <a:ext cx="127500" cy="2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50" name="Google Shape;750;p66"/>
          <p:cNvSpPr txBox="1"/>
          <p:nvPr>
            <p:ph idx="1" type="body"/>
          </p:nvPr>
        </p:nvSpPr>
        <p:spPr>
          <a:xfrm>
            <a:off x="340725" y="1371600"/>
            <a:ext cx="3664500" cy="58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>
                <a:latin typeface="Antonio Medium"/>
                <a:ea typeface="Antonio Medium"/>
                <a:cs typeface="Antonio Medium"/>
                <a:sym typeface="Antonio Medium"/>
              </a:rPr>
              <a:t>QA Analyst</a:t>
            </a:r>
            <a:endParaRPr sz="2700">
              <a:solidFill>
                <a:schemeClr val="dk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None/>
            </a:pPr>
            <a:r>
              <a:rPr b="1" lang="en" sz="500"/>
              <a:t>POSITION</a:t>
            </a:r>
            <a:endParaRPr b="1" sz="500">
              <a:solidFill>
                <a:schemeClr val="dk1"/>
              </a:solidFill>
            </a:endParaRPr>
          </a:p>
        </p:txBody>
      </p:sp>
      <p:sp>
        <p:nvSpPr>
          <p:cNvPr id="751" name="Google Shape;751;p66"/>
          <p:cNvSpPr txBox="1"/>
          <p:nvPr>
            <p:ph idx="3" type="subTitle"/>
          </p:nvPr>
        </p:nvSpPr>
        <p:spPr>
          <a:xfrm>
            <a:off x="3806776" y="1371600"/>
            <a:ext cx="1990800" cy="584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Winston-Salem</a:t>
            </a:r>
            <a:r>
              <a:rPr lang="en" sz="2500">
                <a:latin typeface="Antonio Medium"/>
                <a:ea typeface="Antonio Medium"/>
                <a:cs typeface="Antonio Medium"/>
                <a:sym typeface="Antonio Medium"/>
              </a:rPr>
              <a:t>, </a:t>
            </a:r>
            <a:r>
              <a:rPr lang="en" sz="2500"/>
              <a:t>NC</a:t>
            </a:r>
            <a:endParaRPr sz="2500">
              <a:solidFill>
                <a:schemeClr val="dk1"/>
              </a:solidFill>
              <a:latin typeface="Antonio Medium"/>
              <a:ea typeface="Antonio Medium"/>
              <a:cs typeface="Antonio Medium"/>
              <a:sym typeface="Antonio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None/>
            </a:pPr>
            <a:r>
              <a:rPr b="1" lang="en" sz="500"/>
              <a:t>LOCATION</a:t>
            </a:r>
            <a:endParaRPr b="1" sz="500">
              <a:solidFill>
                <a:schemeClr val="dk1"/>
              </a:solidFill>
            </a:endParaRPr>
          </a:p>
        </p:txBody>
      </p:sp>
      <p:sp>
        <p:nvSpPr>
          <p:cNvPr id="752" name="Google Shape;752;p66"/>
          <p:cNvSpPr txBox="1"/>
          <p:nvPr>
            <p:ph idx="1" type="body"/>
          </p:nvPr>
        </p:nvSpPr>
        <p:spPr>
          <a:xfrm>
            <a:off x="340725" y="2247806"/>
            <a:ext cx="4624500" cy="1844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900">
                <a:latin typeface="Antonio Medium"/>
                <a:ea typeface="Antonio Medium"/>
                <a:cs typeface="Antonio Medium"/>
                <a:sym typeface="Antonio Medium"/>
              </a:rPr>
              <a:t>🍿</a:t>
            </a:r>
            <a:r>
              <a:rPr lang="en" sz="49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🏋🏻‍♂️🎳🎮</a:t>
            </a:r>
            <a:endParaRPr sz="49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200"/>
              </a:spcBef>
              <a:spcAft>
                <a:spcPts val="800"/>
              </a:spcAft>
              <a:buNone/>
            </a:pPr>
            <a:r>
              <a:rPr b="1" lang="en" sz="500"/>
              <a:t>HOBBIES</a:t>
            </a:r>
            <a:endParaRPr sz="4900">
              <a:latin typeface="Antonio Medium"/>
              <a:ea typeface="Antonio Medium"/>
              <a:cs typeface="Antonio Medium"/>
              <a:sym typeface="Antonio Medium"/>
            </a:endParaRPr>
          </a:p>
        </p:txBody>
      </p:sp>
      <p:sp>
        <p:nvSpPr>
          <p:cNvPr id="753" name="Google Shape;753;p66"/>
          <p:cNvSpPr txBox="1"/>
          <p:nvPr>
            <p:ph idx="4294967295" type="subTitle"/>
          </p:nvPr>
        </p:nvSpPr>
        <p:spPr>
          <a:xfrm>
            <a:off x="342900" y="342900"/>
            <a:ext cx="4144200" cy="8571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Antonio Medium"/>
                <a:ea typeface="Antonio Medium"/>
                <a:cs typeface="Antonio Medium"/>
                <a:sym typeface="Antonio Medium"/>
              </a:rPr>
              <a:t>About Me!</a:t>
            </a:r>
            <a:endParaRPr sz="3000">
              <a:latin typeface="Antonio Medium"/>
              <a:ea typeface="Antonio Medium"/>
              <a:cs typeface="Antonio Medium"/>
              <a:sym typeface="Antoni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 Light"/>
                <a:ea typeface="Montserrat Light"/>
                <a:cs typeface="Montserrat Light"/>
                <a:sym typeface="Montserrat Light"/>
              </a:rPr>
              <a:t>Neil Jones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754" name="Google Shape;754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2251" y="15975"/>
            <a:ext cx="2471738" cy="329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66"/>
          <p:cNvPicPr preferRelativeResize="0"/>
          <p:nvPr/>
        </p:nvPicPr>
        <p:blipFill rotWithShape="1">
          <a:blip r:embed="rId4">
            <a:alphaModFix/>
          </a:blip>
          <a:srcRect b="0" l="0" r="0" t="28561"/>
          <a:stretch/>
        </p:blipFill>
        <p:spPr>
          <a:xfrm>
            <a:off x="3806775" y="2216540"/>
            <a:ext cx="2865475" cy="2729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59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67"/>
          <p:cNvSpPr txBox="1"/>
          <p:nvPr>
            <p:ph idx="1" type="body"/>
          </p:nvPr>
        </p:nvSpPr>
        <p:spPr>
          <a:xfrm>
            <a:off x="340913" y="1371600"/>
            <a:ext cx="27027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—"/>
            </a:pPr>
            <a:r>
              <a:rPr lang="en" sz="1400"/>
              <a:t>Quality Assurance for WF is ensuring that the user is able to have a seamless shopping experience.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—"/>
            </a:pPr>
            <a:r>
              <a:rPr lang="en" sz="1400"/>
              <a:t>From when the user sees the Offer wall, to activating the offer, and validating there are no mishaps </a:t>
            </a:r>
            <a:r>
              <a:rPr lang="en" sz="1400"/>
              <a:t>through</a:t>
            </a:r>
            <a:r>
              <a:rPr lang="en" sz="1400"/>
              <a:t> the </a:t>
            </a:r>
            <a:r>
              <a:rPr lang="en" sz="1400"/>
              <a:t>process</a:t>
            </a:r>
            <a:r>
              <a:rPr lang="en" sz="1400"/>
              <a:t>.</a:t>
            </a:r>
            <a:endParaRPr sz="1400"/>
          </a:p>
        </p:txBody>
      </p:sp>
      <p:sp>
        <p:nvSpPr>
          <p:cNvPr id="761" name="Google Shape;761;p67"/>
          <p:cNvSpPr txBox="1"/>
          <p:nvPr>
            <p:ph idx="2" type="subTitle"/>
          </p:nvPr>
        </p:nvSpPr>
        <p:spPr>
          <a:xfrm>
            <a:off x="342209" y="342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100"/>
              </a:spcAft>
              <a:buNone/>
            </a:pPr>
            <a:r>
              <a:rPr lang="en"/>
              <a:t>What does QA mean for WF?</a:t>
            </a:r>
            <a:endParaRPr/>
          </a:p>
        </p:txBody>
      </p:sp>
      <p:pic>
        <p:nvPicPr>
          <p:cNvPr id="762" name="Google Shape;762;p67" title="Screenshot 2025-07-17 at 3.25.42 PM.png"/>
          <p:cNvPicPr preferRelativeResize="0"/>
          <p:nvPr>
            <p:ph idx="3" type="pic"/>
          </p:nvPr>
        </p:nvPicPr>
        <p:blipFill rotWithShape="1">
          <a:blip r:embed="rId3">
            <a:alphaModFix/>
          </a:blip>
          <a:srcRect b="0" l="3446" r="5146" t="2695"/>
          <a:stretch/>
        </p:blipFill>
        <p:spPr>
          <a:xfrm>
            <a:off x="4639525" y="1055350"/>
            <a:ext cx="1840500" cy="2757600"/>
          </a:xfrm>
          <a:prstGeom prst="round2SameRect">
            <a:avLst>
              <a:gd fmla="val 16667" name="adj1"/>
              <a:gd fmla="val 0" name="adj2"/>
            </a:avLst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8"/>
          <p:cNvSpPr txBox="1"/>
          <p:nvPr>
            <p:ph idx="1" type="body"/>
          </p:nvPr>
        </p:nvSpPr>
        <p:spPr>
          <a:xfrm>
            <a:off x="4178794" y="1371600"/>
            <a:ext cx="4622400" cy="3428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/>
              <a:t>In Q2, the test purchase track percentage was 96%!!! With 2/3 test purchases that didn’t track, being from the same merchant.</a:t>
            </a:r>
            <a:endParaRPr sz="21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768" name="Google Shape;768;p68"/>
          <p:cNvSpPr txBox="1"/>
          <p:nvPr>
            <p:ph idx="2" type="subTitle"/>
          </p:nvPr>
        </p:nvSpPr>
        <p:spPr>
          <a:xfrm>
            <a:off x="342900" y="1376700"/>
            <a:ext cx="3260100" cy="2390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100"/>
              </a:spcAft>
              <a:buNone/>
            </a:pPr>
            <a:r>
              <a:rPr lang="en"/>
              <a:t>CITI Q2 Test Purchases</a:t>
            </a:r>
            <a:endParaRPr/>
          </a:p>
        </p:txBody>
      </p:sp>
      <p:pic>
        <p:nvPicPr>
          <p:cNvPr id="769" name="Google Shape;769;p68" title="Screenshot 2025-07-15 at 10.46.09 AM.png"/>
          <p:cNvPicPr preferRelativeResize="0"/>
          <p:nvPr/>
        </p:nvPicPr>
        <p:blipFill rotWithShape="1">
          <a:blip r:embed="rId3">
            <a:alphaModFix/>
          </a:blip>
          <a:srcRect b="0" l="7603" r="906" t="4159"/>
          <a:stretch/>
        </p:blipFill>
        <p:spPr>
          <a:xfrm>
            <a:off x="4005075" y="3180575"/>
            <a:ext cx="5215701" cy="137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69"/>
          <p:cNvSpPr/>
          <p:nvPr>
            <p:ph idx="2" type="pic"/>
          </p:nvPr>
        </p:nvSpPr>
        <p:spPr>
          <a:xfrm>
            <a:off x="4656581" y="-14494"/>
            <a:ext cx="4487400" cy="5157900"/>
          </a:xfrm>
          <a:prstGeom prst="rect">
            <a:avLst/>
          </a:prstGeom>
        </p:spPr>
      </p:sp>
      <p:sp>
        <p:nvSpPr>
          <p:cNvPr id="775" name="Google Shape;775;p69"/>
          <p:cNvSpPr txBox="1"/>
          <p:nvPr>
            <p:ph idx="1" type="subTitle"/>
          </p:nvPr>
        </p:nvSpPr>
        <p:spPr>
          <a:xfrm>
            <a:off x="342900" y="342900"/>
            <a:ext cx="41442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100"/>
              </a:spcAft>
              <a:buNone/>
            </a:pPr>
            <a:r>
              <a:rPr lang="en"/>
              <a:t>Collaboration Work</a:t>
            </a:r>
            <a:endParaRPr/>
          </a:p>
        </p:txBody>
      </p:sp>
      <p:sp>
        <p:nvSpPr>
          <p:cNvPr id="776" name="Google Shape;776;p69"/>
          <p:cNvSpPr txBox="1"/>
          <p:nvPr>
            <p:ph idx="3" type="body"/>
          </p:nvPr>
        </p:nvSpPr>
        <p:spPr>
          <a:xfrm>
            <a:off x="340913" y="1371600"/>
            <a:ext cx="41442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—"/>
            </a:pPr>
            <a:r>
              <a:rPr lang="en" sz="1300"/>
              <a:t>Amazon Conquesting </a:t>
            </a:r>
            <a:endParaRPr sz="1300"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—"/>
            </a:pPr>
            <a:r>
              <a:rPr lang="en" sz="1300"/>
              <a:t>Stand-down Compliance Testing</a:t>
            </a:r>
            <a:endParaRPr sz="1300"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—"/>
            </a:pPr>
            <a:r>
              <a:rPr lang="en" sz="1300"/>
              <a:t>Test purchases using manually created Wildlinks for each network</a:t>
            </a:r>
            <a:endParaRPr sz="1300"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300"/>
              <a:buChar char="—"/>
            </a:pPr>
            <a:r>
              <a:rPr lang="en" sz="1300"/>
              <a:t>Project sAIge (AI Injection on ChatGPT Response)</a:t>
            </a:r>
            <a:endParaRPr sz="1300"/>
          </a:p>
          <a:p>
            <a:pPr indent="0" lvl="0" marL="457200" rtl="0" algn="l"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/>
          </a:p>
        </p:txBody>
      </p:sp>
      <p:pic>
        <p:nvPicPr>
          <p:cNvPr id="777" name="Google Shape;777;p69"/>
          <p:cNvPicPr preferRelativeResize="0"/>
          <p:nvPr/>
        </p:nvPicPr>
        <p:blipFill rotWithShape="1">
          <a:blip r:embed="rId3">
            <a:alphaModFix/>
          </a:blip>
          <a:srcRect b="0" l="0" r="0" t="20401"/>
          <a:stretch/>
        </p:blipFill>
        <p:spPr>
          <a:xfrm rot="-3407382">
            <a:off x="2999400" y="1721325"/>
            <a:ext cx="6858000" cy="272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70"/>
          <p:cNvSpPr/>
          <p:nvPr>
            <p:ph idx="2" type="pic"/>
          </p:nvPr>
        </p:nvSpPr>
        <p:spPr>
          <a:xfrm>
            <a:off x="3299625" y="-14500"/>
            <a:ext cx="5844600" cy="5157900"/>
          </a:xfrm>
          <a:prstGeom prst="rect">
            <a:avLst/>
          </a:prstGeom>
        </p:spPr>
      </p:sp>
      <p:sp>
        <p:nvSpPr>
          <p:cNvPr id="783" name="Google Shape;783;p70"/>
          <p:cNvSpPr txBox="1"/>
          <p:nvPr>
            <p:ph idx="3" type="subTitle"/>
          </p:nvPr>
        </p:nvSpPr>
        <p:spPr>
          <a:xfrm>
            <a:off x="144734" y="2026900"/>
            <a:ext cx="27027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EMA Testing</a:t>
            </a:r>
            <a:endParaRPr/>
          </a:p>
          <a:p>
            <a:pPr indent="0" lvl="0" marL="0" rtl="0" algn="l">
              <a:spcBef>
                <a:spcPts val="1100"/>
              </a:spcBef>
              <a:spcAft>
                <a:spcPts val="1100"/>
              </a:spcAft>
              <a:buNone/>
            </a:pPr>
            <a:r>
              <a:rPr lang="en"/>
              <a:t>Recap</a:t>
            </a:r>
            <a:endParaRPr/>
          </a:p>
        </p:txBody>
      </p:sp>
      <p:pic>
        <p:nvPicPr>
          <p:cNvPr id="784" name="Google Shape;784;p70" title="Screenshot 2025-07-15 at 11.03.08 AM.png"/>
          <p:cNvPicPr preferRelativeResize="0"/>
          <p:nvPr/>
        </p:nvPicPr>
        <p:blipFill rotWithShape="1">
          <a:blip r:embed="rId3">
            <a:alphaModFix/>
          </a:blip>
          <a:srcRect b="0" l="5101" r="26881" t="29458"/>
          <a:stretch/>
        </p:blipFill>
        <p:spPr>
          <a:xfrm>
            <a:off x="3299625" y="619400"/>
            <a:ext cx="5854099" cy="124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70" title="Screenshot 2025-07-17 at 10.41.52 AM.png"/>
          <p:cNvPicPr preferRelativeResize="0"/>
          <p:nvPr/>
        </p:nvPicPr>
        <p:blipFill rotWithShape="1">
          <a:blip r:embed="rId4">
            <a:alphaModFix/>
          </a:blip>
          <a:srcRect b="6780" l="8456" r="16044" t="21847"/>
          <a:stretch/>
        </p:blipFill>
        <p:spPr>
          <a:xfrm>
            <a:off x="3289900" y="2985582"/>
            <a:ext cx="5854100" cy="15137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71"/>
          <p:cNvSpPr txBox="1"/>
          <p:nvPr>
            <p:ph idx="1" type="subTitle"/>
          </p:nvPr>
        </p:nvSpPr>
        <p:spPr>
          <a:xfrm>
            <a:off x="342900" y="342900"/>
            <a:ext cx="41442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100"/>
              </a:spcAft>
              <a:buNone/>
            </a:pPr>
            <a:r>
              <a:rPr lang="en"/>
              <a:t>Q2 Findings</a:t>
            </a:r>
            <a:endParaRPr/>
          </a:p>
        </p:txBody>
      </p:sp>
      <p:sp>
        <p:nvSpPr>
          <p:cNvPr id="791" name="Google Shape;791;p71"/>
          <p:cNvSpPr txBox="1"/>
          <p:nvPr>
            <p:ph idx="3" type="body"/>
          </p:nvPr>
        </p:nvSpPr>
        <p:spPr>
          <a:xfrm>
            <a:off x="340913" y="1371600"/>
            <a:ext cx="41442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—"/>
            </a:pPr>
            <a:r>
              <a:rPr lang="en" sz="1400"/>
              <a:t>Merchants were still live in Citi, but the merchants had went out of business.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—"/>
            </a:pPr>
            <a:r>
              <a:rPr lang="en" sz="1400"/>
              <a:t>Selling excluded products.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—"/>
            </a:pPr>
            <a:r>
              <a:rPr lang="en" sz="1400"/>
              <a:t>Issues when activating offer.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—"/>
            </a:pPr>
            <a:r>
              <a:rPr lang="en" sz="1400"/>
              <a:t>When you land on a website, the EMA would either not be able to open at all, or it would open for a second and then close.</a:t>
            </a:r>
            <a:endParaRPr sz="1400"/>
          </a:p>
          <a:p>
            <a:pPr indent="-317500" lvl="0" marL="457200" rtl="0" algn="l">
              <a:spcBef>
                <a:spcPts val="1000"/>
              </a:spcBef>
              <a:spcAft>
                <a:spcPts val="0"/>
              </a:spcAft>
              <a:buSzPts val="1400"/>
              <a:buChar char="—"/>
            </a:pPr>
            <a:r>
              <a:rPr lang="en" sz="1400"/>
              <a:t>Links being updated/changed and needing to be added to Citi feeds.</a:t>
            </a:r>
            <a:endParaRPr sz="14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457200" rtl="0" algn="l">
              <a:spcBef>
                <a:spcPts val="1100"/>
              </a:spcBef>
              <a:spcAft>
                <a:spcPts val="1100"/>
              </a:spcAft>
              <a:buNone/>
            </a:pPr>
            <a:r>
              <a:t/>
            </a:r>
            <a:endParaRPr sz="1400"/>
          </a:p>
        </p:txBody>
      </p:sp>
      <p:pic>
        <p:nvPicPr>
          <p:cNvPr id="792" name="Google Shape;792;p71" title="Screenshot 2025-05-09 at 9.55.41 AM.png"/>
          <p:cNvPicPr preferRelativeResize="0"/>
          <p:nvPr/>
        </p:nvPicPr>
        <p:blipFill rotWithShape="1">
          <a:blip r:embed="rId3">
            <a:alphaModFix/>
          </a:blip>
          <a:srcRect b="15604" l="0" r="0" t="10442"/>
          <a:stretch/>
        </p:blipFill>
        <p:spPr>
          <a:xfrm>
            <a:off x="5245100" y="3787"/>
            <a:ext cx="3852624" cy="273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71" title="Screenshot 2025-04-25 at 10.25.20 AM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45096" y="2771145"/>
            <a:ext cx="3767674" cy="2209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72"/>
          <p:cNvSpPr txBox="1"/>
          <p:nvPr>
            <p:ph idx="2" type="subTitle"/>
          </p:nvPr>
        </p:nvSpPr>
        <p:spPr>
          <a:xfrm>
            <a:off x="342900" y="342900"/>
            <a:ext cx="63024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10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72"/>
          <p:cNvSpPr txBox="1"/>
          <p:nvPr>
            <p:ph idx="1" type="body"/>
          </p:nvPr>
        </p:nvSpPr>
        <p:spPr>
          <a:xfrm>
            <a:off x="340913" y="1371600"/>
            <a:ext cx="41442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10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72"/>
          <p:cNvSpPr txBox="1"/>
          <p:nvPr>
            <p:ph idx="3" type="body"/>
          </p:nvPr>
        </p:nvSpPr>
        <p:spPr>
          <a:xfrm>
            <a:off x="4656581" y="1371600"/>
            <a:ext cx="41442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100"/>
              </a:spcAft>
              <a:buNone/>
            </a:pPr>
            <a:r>
              <a:t/>
            </a:r>
            <a:endParaRPr/>
          </a:p>
        </p:txBody>
      </p:sp>
      <p:pic>
        <p:nvPicPr>
          <p:cNvPr id="801" name="Google Shape;801;p72" title="Screenshot 2025-06-25 at 4.16.23 PM.png"/>
          <p:cNvPicPr preferRelativeResize="0"/>
          <p:nvPr/>
        </p:nvPicPr>
        <p:blipFill rotWithShape="1">
          <a:blip r:embed="rId3">
            <a:alphaModFix/>
          </a:blip>
          <a:srcRect b="0" l="50362" r="0" t="7596"/>
          <a:stretch/>
        </p:blipFill>
        <p:spPr>
          <a:xfrm>
            <a:off x="0" y="0"/>
            <a:ext cx="409522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72" title="Screenshot 2025-07-17 at 11.22.20 AM.png"/>
          <p:cNvPicPr preferRelativeResize="0"/>
          <p:nvPr/>
        </p:nvPicPr>
        <p:blipFill rotWithShape="1">
          <a:blip r:embed="rId4">
            <a:alphaModFix/>
          </a:blip>
          <a:srcRect b="0" l="4023" r="4553" t="0"/>
          <a:stretch/>
        </p:blipFill>
        <p:spPr>
          <a:xfrm>
            <a:off x="4047650" y="0"/>
            <a:ext cx="5028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6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73"/>
          <p:cNvSpPr/>
          <p:nvPr>
            <p:ph idx="2" type="pic"/>
          </p:nvPr>
        </p:nvSpPr>
        <p:spPr>
          <a:xfrm>
            <a:off x="4656581" y="-14494"/>
            <a:ext cx="4487400" cy="5157900"/>
          </a:xfrm>
          <a:prstGeom prst="rect">
            <a:avLst/>
          </a:prstGeom>
        </p:spPr>
      </p:sp>
      <p:sp>
        <p:nvSpPr>
          <p:cNvPr id="808" name="Google Shape;808;p73"/>
          <p:cNvSpPr txBox="1"/>
          <p:nvPr>
            <p:ph idx="1" type="subTitle"/>
          </p:nvPr>
        </p:nvSpPr>
        <p:spPr>
          <a:xfrm>
            <a:off x="342900" y="342900"/>
            <a:ext cx="4144200" cy="85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100"/>
              </a:spcAft>
              <a:buNone/>
            </a:pPr>
            <a:r>
              <a:rPr lang="en"/>
              <a:t>In-depth Chart</a:t>
            </a:r>
            <a:endParaRPr/>
          </a:p>
        </p:txBody>
      </p:sp>
      <p:sp>
        <p:nvSpPr>
          <p:cNvPr id="809" name="Google Shape;809;p73"/>
          <p:cNvSpPr txBox="1"/>
          <p:nvPr>
            <p:ph idx="3" type="body"/>
          </p:nvPr>
        </p:nvSpPr>
        <p:spPr>
          <a:xfrm>
            <a:off x="340913" y="1371600"/>
            <a:ext cx="4144200" cy="34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100"/>
              </a:spcAft>
              <a:buNone/>
            </a:pPr>
            <a:r>
              <a:t/>
            </a:r>
            <a:endParaRPr/>
          </a:p>
        </p:txBody>
      </p:sp>
      <p:pic>
        <p:nvPicPr>
          <p:cNvPr id="810" name="Google Shape;810;p73" title="Q2 Issues 2025 (1)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194" y="31200"/>
            <a:ext cx="831056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636363"/>
      </a:dk1>
      <a:lt1>
        <a:srgbClr val="FFFFFF"/>
      </a:lt1>
      <a:dk2>
        <a:srgbClr val="3A2D5F"/>
      </a:dk2>
      <a:lt2>
        <a:srgbClr val="BF9BEB"/>
      </a:lt2>
      <a:accent1>
        <a:srgbClr val="173658"/>
      </a:accent1>
      <a:accent2>
        <a:srgbClr val="6BB1EE"/>
      </a:accent2>
      <a:accent3>
        <a:srgbClr val="0B3C39"/>
      </a:accent3>
      <a:accent4>
        <a:srgbClr val="51BBB0"/>
      </a:accent4>
      <a:accent5>
        <a:srgbClr val="ABABAB"/>
      </a:accent5>
      <a:accent6>
        <a:srgbClr val="F2F2F2"/>
      </a:accent6>
      <a:hlink>
        <a:srgbClr val="636363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