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SemiBold"/>
      <p:regular r:id="rId22"/>
      <p:bold r:id="rId23"/>
      <p:italic r:id="rId24"/>
      <p:boldItalic r:id="rId25"/>
    </p:embeddedFont>
    <p:embeddedFont>
      <p:font typeface="Roboto"/>
      <p:regular r:id="rId26"/>
      <p:bold r:id="rId27"/>
      <p:italic r:id="rId28"/>
      <p:boldItalic r:id="rId29"/>
    </p:embeddedFont>
    <p:embeddedFont>
      <p:font typeface="Montserrat"/>
      <p:regular r:id="rId30"/>
      <p:bold r:id="rId31"/>
      <p:italic r:id="rId32"/>
      <p:boldItalic r:id="rId33"/>
    </p:embeddedFont>
    <p:embeddedFont>
      <p:font typeface="Montserrat Black"/>
      <p:bold r:id="rId34"/>
      <p:boldItalic r:id="rId35"/>
    </p:embeddedFont>
    <p:embeddedFont>
      <p:font typeface="Montserrat Medium"/>
      <p:regular r:id="rId36"/>
      <p:bold r:id="rId37"/>
      <p:italic r:id="rId38"/>
      <p:boldItalic r:id="rId39"/>
    </p:embeddedFont>
    <p:embeddedFont>
      <p:font typeface="Antonio Light"/>
      <p:regular r:id="rId40"/>
      <p:bold r:id="rId41"/>
    </p:embeddedFont>
    <p:embeddedFont>
      <p:font typeface="Montserrat Light"/>
      <p:regular r:id="rId42"/>
      <p:bold r:id="rId43"/>
      <p:italic r:id="rId44"/>
      <p:boldItalic r:id="rId45"/>
    </p:embeddedFont>
    <p:embeddedFont>
      <p:font typeface="Oswald SemiBold"/>
      <p:regular r:id="rId46"/>
      <p:bold r:id="rId47"/>
    </p:embeddedFont>
    <p:embeddedFont>
      <p:font typeface="Antonio Medium"/>
      <p:regular r:id="rId48"/>
      <p:bold r:id="rId49"/>
    </p:embeddedFont>
    <p:embeddedFont>
      <p:font typeface="Antonio"/>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ntonioLight-regular.fntdata"/><Relationship Id="rId42" Type="http://schemas.openxmlformats.org/officeDocument/2006/relationships/font" Target="fonts/MontserratLight-regular.fntdata"/><Relationship Id="rId41" Type="http://schemas.openxmlformats.org/officeDocument/2006/relationships/font" Target="fonts/AntonioLight-bold.fntdata"/><Relationship Id="rId44" Type="http://schemas.openxmlformats.org/officeDocument/2006/relationships/font" Target="fonts/MontserratLight-italic.fntdata"/><Relationship Id="rId43" Type="http://schemas.openxmlformats.org/officeDocument/2006/relationships/font" Target="fonts/MontserratLight-bold.fntdata"/><Relationship Id="rId46" Type="http://schemas.openxmlformats.org/officeDocument/2006/relationships/font" Target="fonts/OswaldSemiBold-regular.fntdata"/><Relationship Id="rId45" Type="http://schemas.openxmlformats.org/officeDocument/2006/relationships/font" Target="fonts/Montserrat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ntonioMedium-regular.fntdata"/><Relationship Id="rId47" Type="http://schemas.openxmlformats.org/officeDocument/2006/relationships/font" Target="fonts/OswaldSemiBold-bold.fntdata"/><Relationship Id="rId49" Type="http://schemas.openxmlformats.org/officeDocument/2006/relationships/font" Target="fonts/Antonio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MontserratBlack-boldItalic.fntdata"/><Relationship Id="rId34" Type="http://schemas.openxmlformats.org/officeDocument/2006/relationships/font" Target="fonts/MontserratBlack-bold.fntdata"/><Relationship Id="rId37" Type="http://schemas.openxmlformats.org/officeDocument/2006/relationships/font" Target="fonts/MontserratMedium-bold.fntdata"/><Relationship Id="rId36" Type="http://schemas.openxmlformats.org/officeDocument/2006/relationships/font" Target="fonts/MontserratMedium-regular.fntdata"/><Relationship Id="rId39" Type="http://schemas.openxmlformats.org/officeDocument/2006/relationships/font" Target="fonts/MontserratMedium-boldItalic.fntdata"/><Relationship Id="rId38" Type="http://schemas.openxmlformats.org/officeDocument/2006/relationships/font" Target="fonts/MontserratMedium-italic.fntdata"/><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26" Type="http://schemas.openxmlformats.org/officeDocument/2006/relationships/font" Target="fonts/Roboto-regular.fntdata"/><Relationship Id="rId25" Type="http://schemas.openxmlformats.org/officeDocument/2006/relationships/font" Target="fonts/MontserratSemiBold-boldItalic.fntdata"/><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51" Type="http://schemas.openxmlformats.org/officeDocument/2006/relationships/font" Target="fonts/Antonio-bold.fntdata"/><Relationship Id="rId50" Type="http://schemas.openxmlformats.org/officeDocument/2006/relationships/font" Target="fonts/Antonio-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etemoji.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e643bd1a6d_0_37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e643bd1a6d_0_37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colors</a:t>
            </a:r>
            <a:endParaRPr/>
          </a:p>
        </p:txBody>
      </p:sp>
      <p:sp>
        <p:nvSpPr>
          <p:cNvPr id="739" name="Google Shape;739;g2e643bd1a6d_0_37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8d8e8031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38d8e8031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8d8e80311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8d8e80311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merchant picture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8d8e80311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38d8e80311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38d8e80311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38d8e80311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8d8e80311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38d8e80311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9b70592cc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39b70592cc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ec593cf68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ec593cf68c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g2ec593cf68c_0_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e643bd1a6d_0_7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e643bd1a6d_0_7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emojis you can copy/paste to use in this slide, go here: </a:t>
            </a:r>
            <a:r>
              <a:rPr lang="en" u="sng">
                <a:solidFill>
                  <a:schemeClr val="hlink"/>
                </a:solidFill>
                <a:hlinkClick r:id="rId2"/>
              </a:rPr>
              <a:t>https://getemoji.com/</a:t>
            </a:r>
            <a:r>
              <a:rPr lang="en"/>
              <a:t>. Copy/paste the emojis you want and change the size by highlighting the emojis and adjusting the font size.</a:t>
            </a:r>
            <a:endParaRPr/>
          </a:p>
        </p:txBody>
      </p:sp>
      <p:sp>
        <p:nvSpPr>
          <p:cNvPr id="747" name="Google Shape;747;g2e643bd1a6d_0_7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e643bd1a6d_0_1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e643bd1a6d_0_1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0856e0e56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0856e0e56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merchant picture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494dfd949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3494dfd949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0856e0e56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30856e0e56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494dfd949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3494dfd949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what was found in Q2 vs Q3 in new issues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9b70592cc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9b70592cc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9b70592c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9b70592c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 Copy/Img Content (Right Image Opt1)">
  <p:cSld name="Picture with Caption">
    <p:spTree>
      <p:nvGrpSpPr>
        <p:cNvPr id="8" name="Shape 8"/>
        <p:cNvGrpSpPr/>
        <p:nvPr/>
      </p:nvGrpSpPr>
      <p:grpSpPr>
        <a:xfrm>
          <a:off x="0" y="0"/>
          <a:ext cx="0" cy="0"/>
          <a:chOff x="0" y="0"/>
          <a:chExt cx="0" cy="0"/>
        </a:xfrm>
      </p:grpSpPr>
      <p:sp>
        <p:nvSpPr>
          <p:cNvPr id="9" name="Google Shape;9;p2"/>
          <p:cNvSpPr/>
          <p:nvPr>
            <p:ph idx="2" type="pic"/>
          </p:nvPr>
        </p:nvSpPr>
        <p:spPr>
          <a:xfrm>
            <a:off x="4656581" y="-14494"/>
            <a:ext cx="4487400" cy="5157900"/>
          </a:xfrm>
          <a:prstGeom prst="rect">
            <a:avLst/>
          </a:prstGeom>
          <a:noFill/>
          <a:ln>
            <a:noFill/>
          </a:ln>
        </p:spPr>
      </p:sp>
      <p:sp>
        <p:nvSpPr>
          <p:cNvPr id="10" name="Google Shape;10;p2"/>
          <p:cNvSpPr txBox="1"/>
          <p:nvPr>
            <p:ph idx="1" type="subTitle"/>
          </p:nvPr>
        </p:nvSpPr>
        <p:spPr>
          <a:xfrm>
            <a:off x="342900" y="342900"/>
            <a:ext cx="4144200" cy="857100"/>
          </a:xfrm>
          <a:prstGeom prst="rect">
            <a:avLst/>
          </a:prstGeom>
        </p:spPr>
        <p:txBody>
          <a:bodyPr anchorCtr="0" anchor="ctr" bIns="0" lIns="0" spcFirstLastPara="1" rIns="0" wrap="square" tIns="0">
            <a:noAutofit/>
          </a:bodyPr>
          <a:lstStyle>
            <a:lvl1pPr lv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a:spcBef>
                <a:spcPts val="1100"/>
              </a:spcBef>
              <a:spcAft>
                <a:spcPts val="0"/>
              </a:spcAft>
              <a:buSzPts val="1100"/>
              <a:buNone/>
              <a:defRPr/>
            </a:lvl2pPr>
            <a:lvl3pPr lvl="2">
              <a:spcBef>
                <a:spcPts val="1100"/>
              </a:spcBef>
              <a:spcAft>
                <a:spcPts val="0"/>
              </a:spcAft>
              <a:buSzPts val="1100"/>
              <a:buNone/>
              <a:defRPr/>
            </a:lvl3pPr>
            <a:lvl4pPr lvl="3">
              <a:spcBef>
                <a:spcPts val="1100"/>
              </a:spcBef>
              <a:spcAft>
                <a:spcPts val="0"/>
              </a:spcAft>
              <a:buSzPts val="1100"/>
              <a:buNone/>
              <a:defRPr/>
            </a:lvl4pPr>
            <a:lvl5pPr lvl="4">
              <a:spcBef>
                <a:spcPts val="1100"/>
              </a:spcBef>
              <a:spcAft>
                <a:spcPts val="0"/>
              </a:spcAft>
              <a:buSzPts val="1100"/>
              <a:buNone/>
              <a:defRPr/>
            </a:lvl5pPr>
            <a:lvl6pPr lvl="5">
              <a:spcBef>
                <a:spcPts val="1100"/>
              </a:spcBef>
              <a:spcAft>
                <a:spcPts val="0"/>
              </a:spcAft>
              <a:buSzPts val="1100"/>
              <a:buNone/>
              <a:defRPr/>
            </a:lvl6pPr>
            <a:lvl7pPr lvl="6">
              <a:spcBef>
                <a:spcPts val="1100"/>
              </a:spcBef>
              <a:spcAft>
                <a:spcPts val="0"/>
              </a:spcAft>
              <a:buSzPts val="1100"/>
              <a:buNone/>
              <a:defRPr/>
            </a:lvl7pPr>
            <a:lvl8pPr lvl="7">
              <a:spcBef>
                <a:spcPts val="1100"/>
              </a:spcBef>
              <a:spcAft>
                <a:spcPts val="0"/>
              </a:spcAft>
              <a:buSzPts val="1100"/>
              <a:buNone/>
              <a:defRPr/>
            </a:lvl8pPr>
            <a:lvl9pPr lvl="8">
              <a:spcBef>
                <a:spcPts val="1100"/>
              </a:spcBef>
              <a:spcAft>
                <a:spcPts val="1100"/>
              </a:spcAft>
              <a:buSzPts val="1100"/>
              <a:buNone/>
              <a:defRPr/>
            </a:lvl9pPr>
          </a:lstStyle>
          <a:p/>
        </p:txBody>
      </p:sp>
      <p:pic>
        <p:nvPicPr>
          <p:cNvPr id="11" name="Google Shape;11;p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2" name="Google Shape;12;p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3" name="Google Shape;13;p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4" name="Google Shape;14;p2"/>
          <p:cNvSpPr txBox="1"/>
          <p:nvPr>
            <p:ph idx="3" type="body"/>
          </p:nvPr>
        </p:nvSpPr>
        <p:spPr>
          <a:xfrm>
            <a:off x="340913" y="1371600"/>
            <a:ext cx="41442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 — Comparison Page w/ Title (Four Elements)">
  <p:cSld name="Picture with Caption_1_1_2_1">
    <p:spTree>
      <p:nvGrpSpPr>
        <p:cNvPr id="129" name="Shape 129"/>
        <p:cNvGrpSpPr/>
        <p:nvPr/>
      </p:nvGrpSpPr>
      <p:grpSpPr>
        <a:xfrm>
          <a:off x="0" y="0"/>
          <a:ext cx="0" cy="0"/>
          <a:chOff x="0" y="0"/>
          <a:chExt cx="0" cy="0"/>
        </a:xfrm>
      </p:grpSpPr>
      <p:sp>
        <p:nvSpPr>
          <p:cNvPr id="130" name="Google Shape;130;p11"/>
          <p:cNvSpPr/>
          <p:nvPr/>
        </p:nvSpPr>
        <p:spPr>
          <a:xfrm>
            <a:off x="4656581" y="1371600"/>
            <a:ext cx="1988700" cy="3429000"/>
          </a:xfrm>
          <a:prstGeom prst="roundRect">
            <a:avLst>
              <a:gd fmla="val 9828"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1" name="Google Shape;131;p11"/>
          <p:cNvSpPr txBox="1"/>
          <p:nvPr>
            <p:ph idx="1" type="subTitle"/>
          </p:nvPr>
        </p:nvSpPr>
        <p:spPr>
          <a:xfrm>
            <a:off x="4828031"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32" name="Google Shape;132;p11"/>
          <p:cNvSpPr txBox="1"/>
          <p:nvPr>
            <p:ph idx="2" type="body"/>
          </p:nvPr>
        </p:nvSpPr>
        <p:spPr>
          <a:xfrm>
            <a:off x="4828031"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33" name="Google Shape;133;p11"/>
          <p:cNvSpPr/>
          <p:nvPr/>
        </p:nvSpPr>
        <p:spPr>
          <a:xfrm>
            <a:off x="342900" y="1371600"/>
            <a:ext cx="1988700" cy="3429000"/>
          </a:xfrm>
          <a:prstGeom prst="roundRect">
            <a:avLst>
              <a:gd fmla="val 9828"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4" name="Google Shape;134;p11"/>
          <p:cNvSpPr txBox="1"/>
          <p:nvPr>
            <p:ph idx="3" type="subTitle"/>
          </p:nvPr>
        </p:nvSpPr>
        <p:spPr>
          <a:xfrm>
            <a:off x="514350"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35" name="Google Shape;135;p11"/>
          <p:cNvSpPr txBox="1"/>
          <p:nvPr>
            <p:ph idx="4" type="body"/>
          </p:nvPr>
        </p:nvSpPr>
        <p:spPr>
          <a:xfrm>
            <a:off x="514350"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136" name="Google Shape;136;p11"/>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37" name="Google Shape;137;p11"/>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38" name="Google Shape;138;p11"/>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11"/>
          <p:cNvSpPr/>
          <p:nvPr/>
        </p:nvSpPr>
        <p:spPr>
          <a:xfrm>
            <a:off x="2503163" y="1371600"/>
            <a:ext cx="1988700" cy="3429000"/>
          </a:xfrm>
          <a:prstGeom prst="roundRect">
            <a:avLst>
              <a:gd fmla="val 9828" name="adj"/>
            </a:avLst>
          </a:prstGeom>
          <a:solidFill>
            <a:srgbClr val="0D474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40" name="Google Shape;140;p11"/>
          <p:cNvSpPr/>
          <p:nvPr/>
        </p:nvSpPr>
        <p:spPr>
          <a:xfrm>
            <a:off x="6816844" y="1371600"/>
            <a:ext cx="1988700" cy="3429000"/>
          </a:xfrm>
          <a:prstGeom prst="roundRect">
            <a:avLst>
              <a:gd fmla="val 9828"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41" name="Google Shape;141;p11"/>
          <p:cNvSpPr txBox="1"/>
          <p:nvPr>
            <p:ph idx="5" type="subTitle"/>
          </p:nvPr>
        </p:nvSpPr>
        <p:spPr>
          <a:xfrm>
            <a:off x="2674613"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42" name="Google Shape;142;p11"/>
          <p:cNvSpPr txBox="1"/>
          <p:nvPr>
            <p:ph idx="6" type="body"/>
          </p:nvPr>
        </p:nvSpPr>
        <p:spPr>
          <a:xfrm>
            <a:off x="2674613"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43" name="Google Shape;143;p11"/>
          <p:cNvSpPr txBox="1"/>
          <p:nvPr>
            <p:ph idx="7" type="subTitle"/>
          </p:nvPr>
        </p:nvSpPr>
        <p:spPr>
          <a:xfrm>
            <a:off x="6988294"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44" name="Google Shape;144;p11"/>
          <p:cNvSpPr txBox="1"/>
          <p:nvPr>
            <p:ph idx="8"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45" name="Google Shape;145;p11"/>
          <p:cNvSpPr txBox="1"/>
          <p:nvPr>
            <p:ph idx="9" type="body"/>
          </p:nvPr>
        </p:nvSpPr>
        <p:spPr>
          <a:xfrm>
            <a:off x="6988294"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 — Comparison Page w/ Title + Text (Four Elements)">
  <p:cSld name="Picture with Caption_1_1_1">
    <p:spTree>
      <p:nvGrpSpPr>
        <p:cNvPr id="146" name="Shape 146"/>
        <p:cNvGrpSpPr/>
        <p:nvPr/>
      </p:nvGrpSpPr>
      <p:grpSpPr>
        <a:xfrm>
          <a:off x="0" y="0"/>
          <a:ext cx="0" cy="0"/>
          <a:chOff x="0" y="0"/>
          <a:chExt cx="0" cy="0"/>
        </a:xfrm>
      </p:grpSpPr>
      <p:sp>
        <p:nvSpPr>
          <p:cNvPr id="147" name="Google Shape;147;p12"/>
          <p:cNvSpPr txBox="1"/>
          <p:nvPr>
            <p:ph idx="1"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148" name="Google Shape;148;p12"/>
          <p:cNvSpPr/>
          <p:nvPr/>
        </p:nvSpPr>
        <p:spPr>
          <a:xfrm>
            <a:off x="4656581" y="2062819"/>
            <a:ext cx="1988700" cy="2737800"/>
          </a:xfrm>
          <a:prstGeom prst="roundRect">
            <a:avLst>
              <a:gd fmla="val 9828"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49" name="Google Shape;149;p12"/>
          <p:cNvSpPr txBox="1"/>
          <p:nvPr>
            <p:ph idx="2" type="subTitle"/>
          </p:nvPr>
        </p:nvSpPr>
        <p:spPr>
          <a:xfrm>
            <a:off x="4828031"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50" name="Google Shape;150;p12"/>
          <p:cNvSpPr txBox="1"/>
          <p:nvPr>
            <p:ph idx="3" type="body"/>
          </p:nvPr>
        </p:nvSpPr>
        <p:spPr>
          <a:xfrm>
            <a:off x="4828031"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51" name="Google Shape;151;p12"/>
          <p:cNvSpPr/>
          <p:nvPr/>
        </p:nvSpPr>
        <p:spPr>
          <a:xfrm>
            <a:off x="342900" y="2062819"/>
            <a:ext cx="1988700" cy="2737800"/>
          </a:xfrm>
          <a:prstGeom prst="roundRect">
            <a:avLst>
              <a:gd fmla="val 9828" name="adj"/>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2" name="Google Shape;152;p12"/>
          <p:cNvSpPr txBox="1"/>
          <p:nvPr>
            <p:ph idx="4" type="subTitle"/>
          </p:nvPr>
        </p:nvSpPr>
        <p:spPr>
          <a:xfrm>
            <a:off x="514350"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53" name="Google Shape;153;p12"/>
          <p:cNvSpPr txBox="1"/>
          <p:nvPr>
            <p:ph idx="5" type="body"/>
          </p:nvPr>
        </p:nvSpPr>
        <p:spPr>
          <a:xfrm>
            <a:off x="514350"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154" name="Google Shape;154;p1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55" name="Google Shape;155;p1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56" name="Google Shape;156;p1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57" name="Google Shape;157;p12"/>
          <p:cNvSpPr/>
          <p:nvPr/>
        </p:nvSpPr>
        <p:spPr>
          <a:xfrm>
            <a:off x="2503163" y="2062819"/>
            <a:ext cx="1988700" cy="2737800"/>
          </a:xfrm>
          <a:prstGeom prst="roundRect">
            <a:avLst>
              <a:gd fmla="val 9828" name="adj"/>
            </a:avLst>
          </a:prstGeom>
          <a:solidFill>
            <a:srgbClr val="45357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58" name="Google Shape;158;p12"/>
          <p:cNvSpPr/>
          <p:nvPr/>
        </p:nvSpPr>
        <p:spPr>
          <a:xfrm>
            <a:off x="6816844" y="2062819"/>
            <a:ext cx="1988700" cy="2737800"/>
          </a:xfrm>
          <a:prstGeom prst="roundRect">
            <a:avLst>
              <a:gd fmla="val 9828"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9" name="Google Shape;159;p12"/>
          <p:cNvSpPr txBox="1"/>
          <p:nvPr>
            <p:ph idx="6" type="subTitle"/>
          </p:nvPr>
        </p:nvSpPr>
        <p:spPr>
          <a:xfrm>
            <a:off x="2674613"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60" name="Google Shape;160;p12"/>
          <p:cNvSpPr txBox="1"/>
          <p:nvPr>
            <p:ph idx="7" type="body"/>
          </p:nvPr>
        </p:nvSpPr>
        <p:spPr>
          <a:xfrm>
            <a:off x="2674613"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61" name="Google Shape;161;p12"/>
          <p:cNvSpPr txBox="1"/>
          <p:nvPr>
            <p:ph idx="8" type="subTitle"/>
          </p:nvPr>
        </p:nvSpPr>
        <p:spPr>
          <a:xfrm>
            <a:off x="6988294"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62" name="Google Shape;162;p12"/>
          <p:cNvSpPr txBox="1"/>
          <p:nvPr>
            <p:ph idx="9"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Clr>
                <a:schemeClr val="dk1"/>
              </a:buClr>
              <a:buSzPts val="1100"/>
              <a:buNone/>
              <a:defRPr>
                <a:solidFill>
                  <a:schemeClr val="dk1"/>
                </a:solidFill>
              </a:defRPr>
            </a:lvl2pPr>
            <a:lvl3pPr lvl="2" rtl="0">
              <a:lnSpc>
                <a:spcPct val="85000"/>
              </a:lnSpc>
              <a:spcBef>
                <a:spcPts val="1100"/>
              </a:spcBef>
              <a:spcAft>
                <a:spcPts val="0"/>
              </a:spcAft>
              <a:buClr>
                <a:schemeClr val="dk1"/>
              </a:buClr>
              <a:buSzPts val="1100"/>
              <a:buNone/>
              <a:defRPr>
                <a:solidFill>
                  <a:schemeClr val="dk1"/>
                </a:solidFill>
              </a:defRPr>
            </a:lvl3pPr>
            <a:lvl4pPr lvl="3" rtl="0">
              <a:lnSpc>
                <a:spcPct val="85000"/>
              </a:lnSpc>
              <a:spcBef>
                <a:spcPts val="1100"/>
              </a:spcBef>
              <a:spcAft>
                <a:spcPts val="0"/>
              </a:spcAft>
              <a:buClr>
                <a:schemeClr val="dk1"/>
              </a:buClr>
              <a:buSzPts val="1100"/>
              <a:buNone/>
              <a:defRPr>
                <a:solidFill>
                  <a:schemeClr val="dk1"/>
                </a:solidFill>
              </a:defRPr>
            </a:lvl4pPr>
            <a:lvl5pPr lvl="4" rtl="0">
              <a:lnSpc>
                <a:spcPct val="85000"/>
              </a:lnSpc>
              <a:spcBef>
                <a:spcPts val="1100"/>
              </a:spcBef>
              <a:spcAft>
                <a:spcPts val="0"/>
              </a:spcAft>
              <a:buClr>
                <a:schemeClr val="dk1"/>
              </a:buClr>
              <a:buSzPts val="1100"/>
              <a:buNone/>
              <a:defRPr>
                <a:solidFill>
                  <a:schemeClr val="dk1"/>
                </a:solidFill>
              </a:defRPr>
            </a:lvl5pPr>
            <a:lvl6pPr lvl="5" rtl="0">
              <a:lnSpc>
                <a:spcPct val="85000"/>
              </a:lnSpc>
              <a:spcBef>
                <a:spcPts val="1100"/>
              </a:spcBef>
              <a:spcAft>
                <a:spcPts val="0"/>
              </a:spcAft>
              <a:buClr>
                <a:schemeClr val="dk1"/>
              </a:buClr>
              <a:buSzPts val="1100"/>
              <a:buNone/>
              <a:defRPr>
                <a:solidFill>
                  <a:schemeClr val="dk1"/>
                </a:solidFill>
              </a:defRPr>
            </a:lvl6pPr>
            <a:lvl7pPr lvl="6" rtl="0">
              <a:lnSpc>
                <a:spcPct val="85000"/>
              </a:lnSpc>
              <a:spcBef>
                <a:spcPts val="1100"/>
              </a:spcBef>
              <a:spcAft>
                <a:spcPts val="0"/>
              </a:spcAft>
              <a:buClr>
                <a:schemeClr val="dk1"/>
              </a:buClr>
              <a:buSzPts val="1100"/>
              <a:buNone/>
              <a:defRPr>
                <a:solidFill>
                  <a:schemeClr val="dk1"/>
                </a:solidFill>
              </a:defRPr>
            </a:lvl7pPr>
            <a:lvl8pPr lvl="7" rtl="0">
              <a:lnSpc>
                <a:spcPct val="85000"/>
              </a:lnSpc>
              <a:spcBef>
                <a:spcPts val="1100"/>
              </a:spcBef>
              <a:spcAft>
                <a:spcPts val="0"/>
              </a:spcAft>
              <a:buClr>
                <a:schemeClr val="dk1"/>
              </a:buClr>
              <a:buSzPts val="1100"/>
              <a:buNone/>
              <a:defRPr>
                <a:solidFill>
                  <a:schemeClr val="dk1"/>
                </a:solidFill>
              </a:defRPr>
            </a:lvl8pPr>
            <a:lvl9pPr lvl="8" rtl="0">
              <a:lnSpc>
                <a:spcPct val="85000"/>
              </a:lnSpc>
              <a:spcBef>
                <a:spcPts val="1100"/>
              </a:spcBef>
              <a:spcAft>
                <a:spcPts val="1100"/>
              </a:spcAft>
              <a:buClr>
                <a:schemeClr val="dk1"/>
              </a:buClr>
              <a:buSzPts val="1100"/>
              <a:buNone/>
              <a:defRPr>
                <a:solidFill>
                  <a:schemeClr val="dk1"/>
                </a:solidFill>
              </a:defRPr>
            </a:lvl9pPr>
          </a:lstStyle>
          <a:p/>
        </p:txBody>
      </p:sp>
      <p:sp>
        <p:nvSpPr>
          <p:cNvPr id="163" name="Google Shape;163;p12"/>
          <p:cNvSpPr txBox="1"/>
          <p:nvPr>
            <p:ph idx="13" type="body"/>
          </p:nvPr>
        </p:nvSpPr>
        <p:spPr>
          <a:xfrm>
            <a:off x="6988294"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 — Comparison Page w/ Title + Text (Four Elements) ">
  <p:cSld name="Picture with Caption_1_1_1_1">
    <p:spTree>
      <p:nvGrpSpPr>
        <p:cNvPr id="164" name="Shape 164"/>
        <p:cNvGrpSpPr/>
        <p:nvPr/>
      </p:nvGrpSpPr>
      <p:grpSpPr>
        <a:xfrm>
          <a:off x="0" y="0"/>
          <a:ext cx="0" cy="0"/>
          <a:chOff x="0" y="0"/>
          <a:chExt cx="0" cy="0"/>
        </a:xfrm>
      </p:grpSpPr>
      <p:pic>
        <p:nvPicPr>
          <p:cNvPr id="165" name="Google Shape;165;p13"/>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66" name="Google Shape;166;p13"/>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67" name="Google Shape;167;p13"/>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68" name="Google Shape;168;p13"/>
          <p:cNvSpPr txBox="1"/>
          <p:nvPr>
            <p:ph idx="1"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Clr>
                <a:schemeClr val="dk1"/>
              </a:buClr>
              <a:buSzPts val="1100"/>
              <a:buNone/>
              <a:defRPr>
                <a:solidFill>
                  <a:schemeClr val="dk1"/>
                </a:solidFill>
              </a:defRPr>
            </a:lvl2pPr>
            <a:lvl3pPr lvl="2" rtl="0">
              <a:lnSpc>
                <a:spcPct val="85000"/>
              </a:lnSpc>
              <a:spcBef>
                <a:spcPts val="1100"/>
              </a:spcBef>
              <a:spcAft>
                <a:spcPts val="0"/>
              </a:spcAft>
              <a:buClr>
                <a:schemeClr val="dk1"/>
              </a:buClr>
              <a:buSzPts val="1100"/>
              <a:buNone/>
              <a:defRPr>
                <a:solidFill>
                  <a:schemeClr val="dk1"/>
                </a:solidFill>
              </a:defRPr>
            </a:lvl3pPr>
            <a:lvl4pPr lvl="3" rtl="0">
              <a:lnSpc>
                <a:spcPct val="85000"/>
              </a:lnSpc>
              <a:spcBef>
                <a:spcPts val="1100"/>
              </a:spcBef>
              <a:spcAft>
                <a:spcPts val="0"/>
              </a:spcAft>
              <a:buClr>
                <a:schemeClr val="dk1"/>
              </a:buClr>
              <a:buSzPts val="1100"/>
              <a:buNone/>
              <a:defRPr>
                <a:solidFill>
                  <a:schemeClr val="dk1"/>
                </a:solidFill>
              </a:defRPr>
            </a:lvl4pPr>
            <a:lvl5pPr lvl="4" rtl="0">
              <a:lnSpc>
                <a:spcPct val="85000"/>
              </a:lnSpc>
              <a:spcBef>
                <a:spcPts val="1100"/>
              </a:spcBef>
              <a:spcAft>
                <a:spcPts val="0"/>
              </a:spcAft>
              <a:buClr>
                <a:schemeClr val="dk1"/>
              </a:buClr>
              <a:buSzPts val="1100"/>
              <a:buNone/>
              <a:defRPr>
                <a:solidFill>
                  <a:schemeClr val="dk1"/>
                </a:solidFill>
              </a:defRPr>
            </a:lvl5pPr>
            <a:lvl6pPr lvl="5" rtl="0">
              <a:lnSpc>
                <a:spcPct val="85000"/>
              </a:lnSpc>
              <a:spcBef>
                <a:spcPts val="1100"/>
              </a:spcBef>
              <a:spcAft>
                <a:spcPts val="0"/>
              </a:spcAft>
              <a:buClr>
                <a:schemeClr val="dk1"/>
              </a:buClr>
              <a:buSzPts val="1100"/>
              <a:buNone/>
              <a:defRPr>
                <a:solidFill>
                  <a:schemeClr val="dk1"/>
                </a:solidFill>
              </a:defRPr>
            </a:lvl6pPr>
            <a:lvl7pPr lvl="6" rtl="0">
              <a:lnSpc>
                <a:spcPct val="85000"/>
              </a:lnSpc>
              <a:spcBef>
                <a:spcPts val="1100"/>
              </a:spcBef>
              <a:spcAft>
                <a:spcPts val="0"/>
              </a:spcAft>
              <a:buClr>
                <a:schemeClr val="dk1"/>
              </a:buClr>
              <a:buSzPts val="1100"/>
              <a:buNone/>
              <a:defRPr>
                <a:solidFill>
                  <a:schemeClr val="dk1"/>
                </a:solidFill>
              </a:defRPr>
            </a:lvl7pPr>
            <a:lvl8pPr lvl="7" rtl="0">
              <a:lnSpc>
                <a:spcPct val="85000"/>
              </a:lnSpc>
              <a:spcBef>
                <a:spcPts val="1100"/>
              </a:spcBef>
              <a:spcAft>
                <a:spcPts val="0"/>
              </a:spcAft>
              <a:buClr>
                <a:schemeClr val="dk1"/>
              </a:buClr>
              <a:buSzPts val="1100"/>
              <a:buNone/>
              <a:defRPr>
                <a:solidFill>
                  <a:schemeClr val="dk1"/>
                </a:solidFill>
              </a:defRPr>
            </a:lvl8pPr>
            <a:lvl9pPr lvl="8" rtl="0">
              <a:lnSpc>
                <a:spcPct val="85000"/>
              </a:lnSpc>
              <a:spcBef>
                <a:spcPts val="1100"/>
              </a:spcBef>
              <a:spcAft>
                <a:spcPts val="1100"/>
              </a:spcAft>
              <a:buClr>
                <a:schemeClr val="dk1"/>
              </a:buClr>
              <a:buSzPts val="1100"/>
              <a:buNone/>
              <a:defRPr>
                <a:solidFill>
                  <a:schemeClr val="dk1"/>
                </a:solidFill>
              </a:defRPr>
            </a:lvl9pPr>
          </a:lstStyle>
          <a:p/>
        </p:txBody>
      </p:sp>
      <p:sp>
        <p:nvSpPr>
          <p:cNvPr id="169" name="Google Shape;169;p13"/>
          <p:cNvSpPr txBox="1"/>
          <p:nvPr>
            <p:ph idx="2"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170" name="Google Shape;170;p13"/>
          <p:cNvSpPr/>
          <p:nvPr/>
        </p:nvSpPr>
        <p:spPr>
          <a:xfrm>
            <a:off x="4656581" y="2062819"/>
            <a:ext cx="1988700" cy="2737800"/>
          </a:xfrm>
          <a:prstGeom prst="roundRect">
            <a:avLst>
              <a:gd fmla="val 9828"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1" name="Google Shape;171;p13"/>
          <p:cNvSpPr txBox="1"/>
          <p:nvPr>
            <p:ph idx="3" type="subTitle"/>
          </p:nvPr>
        </p:nvSpPr>
        <p:spPr>
          <a:xfrm>
            <a:off x="4828031"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72" name="Google Shape;172;p13"/>
          <p:cNvSpPr txBox="1"/>
          <p:nvPr>
            <p:ph idx="4" type="body"/>
          </p:nvPr>
        </p:nvSpPr>
        <p:spPr>
          <a:xfrm>
            <a:off x="4828031"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73" name="Google Shape;173;p13"/>
          <p:cNvSpPr/>
          <p:nvPr/>
        </p:nvSpPr>
        <p:spPr>
          <a:xfrm>
            <a:off x="342900" y="2062819"/>
            <a:ext cx="1988700" cy="2737800"/>
          </a:xfrm>
          <a:prstGeom prst="roundRect">
            <a:avLst>
              <a:gd fmla="val 9828"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4" name="Google Shape;174;p13"/>
          <p:cNvSpPr txBox="1"/>
          <p:nvPr>
            <p:ph idx="5" type="subTitle"/>
          </p:nvPr>
        </p:nvSpPr>
        <p:spPr>
          <a:xfrm>
            <a:off x="514350"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75" name="Google Shape;175;p13"/>
          <p:cNvSpPr txBox="1"/>
          <p:nvPr>
            <p:ph idx="6" type="body"/>
          </p:nvPr>
        </p:nvSpPr>
        <p:spPr>
          <a:xfrm>
            <a:off x="514350"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76" name="Google Shape;176;p13"/>
          <p:cNvSpPr/>
          <p:nvPr/>
        </p:nvSpPr>
        <p:spPr>
          <a:xfrm>
            <a:off x="2503163" y="2062819"/>
            <a:ext cx="1988700" cy="2737800"/>
          </a:xfrm>
          <a:prstGeom prst="roundRect">
            <a:avLst>
              <a:gd fmla="val 9828" name="adj"/>
            </a:avLst>
          </a:prstGeom>
          <a:solidFill>
            <a:srgbClr val="1B406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77" name="Google Shape;177;p13"/>
          <p:cNvSpPr/>
          <p:nvPr/>
        </p:nvSpPr>
        <p:spPr>
          <a:xfrm>
            <a:off x="6816844" y="2062819"/>
            <a:ext cx="1988700" cy="2737800"/>
          </a:xfrm>
          <a:prstGeom prst="roundRect">
            <a:avLst>
              <a:gd fmla="val 9828"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8" name="Google Shape;178;p13"/>
          <p:cNvSpPr txBox="1"/>
          <p:nvPr>
            <p:ph idx="7" type="subTitle"/>
          </p:nvPr>
        </p:nvSpPr>
        <p:spPr>
          <a:xfrm>
            <a:off x="2674613"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79" name="Google Shape;179;p13"/>
          <p:cNvSpPr txBox="1"/>
          <p:nvPr>
            <p:ph idx="8" type="body"/>
          </p:nvPr>
        </p:nvSpPr>
        <p:spPr>
          <a:xfrm>
            <a:off x="2674613"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80" name="Google Shape;180;p13"/>
          <p:cNvSpPr txBox="1"/>
          <p:nvPr>
            <p:ph idx="9" type="subTitle"/>
          </p:nvPr>
        </p:nvSpPr>
        <p:spPr>
          <a:xfrm>
            <a:off x="6988294"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81" name="Google Shape;181;p13"/>
          <p:cNvSpPr txBox="1"/>
          <p:nvPr>
            <p:ph idx="13" type="body"/>
          </p:nvPr>
        </p:nvSpPr>
        <p:spPr>
          <a:xfrm>
            <a:off x="6988294"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 Comparison Page w/ Title + Text (Four Elements)">
  <p:cSld name="Picture with Caption_1_1_1_1_1">
    <p:spTree>
      <p:nvGrpSpPr>
        <p:cNvPr id="182" name="Shape 182"/>
        <p:cNvGrpSpPr/>
        <p:nvPr/>
      </p:nvGrpSpPr>
      <p:grpSpPr>
        <a:xfrm>
          <a:off x="0" y="0"/>
          <a:ext cx="0" cy="0"/>
          <a:chOff x="0" y="0"/>
          <a:chExt cx="0" cy="0"/>
        </a:xfrm>
      </p:grpSpPr>
      <p:sp>
        <p:nvSpPr>
          <p:cNvPr id="183" name="Google Shape;183;p14"/>
          <p:cNvSpPr txBox="1"/>
          <p:nvPr>
            <p:ph idx="1"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184" name="Google Shape;184;p14"/>
          <p:cNvSpPr/>
          <p:nvPr/>
        </p:nvSpPr>
        <p:spPr>
          <a:xfrm>
            <a:off x="4656581" y="2062819"/>
            <a:ext cx="1988700" cy="2737800"/>
          </a:xfrm>
          <a:prstGeom prst="roundRect">
            <a:avLst>
              <a:gd fmla="val 9828"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85" name="Google Shape;185;p14"/>
          <p:cNvSpPr txBox="1"/>
          <p:nvPr>
            <p:ph idx="2" type="subTitle"/>
          </p:nvPr>
        </p:nvSpPr>
        <p:spPr>
          <a:xfrm>
            <a:off x="4828031"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86" name="Google Shape;186;p14"/>
          <p:cNvSpPr txBox="1"/>
          <p:nvPr>
            <p:ph idx="3" type="body"/>
          </p:nvPr>
        </p:nvSpPr>
        <p:spPr>
          <a:xfrm>
            <a:off x="4828031"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87" name="Google Shape;187;p14"/>
          <p:cNvSpPr/>
          <p:nvPr/>
        </p:nvSpPr>
        <p:spPr>
          <a:xfrm>
            <a:off x="342900" y="2062819"/>
            <a:ext cx="1988700" cy="2737800"/>
          </a:xfrm>
          <a:prstGeom prst="roundRect">
            <a:avLst>
              <a:gd fmla="val 9828"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88" name="Google Shape;188;p14"/>
          <p:cNvSpPr txBox="1"/>
          <p:nvPr>
            <p:ph idx="4" type="subTitle"/>
          </p:nvPr>
        </p:nvSpPr>
        <p:spPr>
          <a:xfrm>
            <a:off x="514350"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89" name="Google Shape;189;p14"/>
          <p:cNvSpPr txBox="1"/>
          <p:nvPr>
            <p:ph idx="5" type="body"/>
          </p:nvPr>
        </p:nvSpPr>
        <p:spPr>
          <a:xfrm>
            <a:off x="514350"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190" name="Google Shape;190;p14"/>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91" name="Google Shape;191;p14"/>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92" name="Google Shape;192;p14"/>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p14"/>
          <p:cNvSpPr/>
          <p:nvPr/>
        </p:nvSpPr>
        <p:spPr>
          <a:xfrm>
            <a:off x="2503163" y="2062819"/>
            <a:ext cx="1988700" cy="2737800"/>
          </a:xfrm>
          <a:prstGeom prst="roundRect">
            <a:avLst>
              <a:gd fmla="val 9828" name="adj"/>
            </a:avLst>
          </a:prstGeom>
          <a:solidFill>
            <a:srgbClr val="0D474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94" name="Google Shape;194;p14"/>
          <p:cNvSpPr/>
          <p:nvPr/>
        </p:nvSpPr>
        <p:spPr>
          <a:xfrm>
            <a:off x="6816844" y="2062819"/>
            <a:ext cx="1988700" cy="2737800"/>
          </a:xfrm>
          <a:prstGeom prst="roundRect">
            <a:avLst>
              <a:gd fmla="val 9828"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5" name="Google Shape;195;p14"/>
          <p:cNvSpPr txBox="1"/>
          <p:nvPr>
            <p:ph idx="6" type="subTitle"/>
          </p:nvPr>
        </p:nvSpPr>
        <p:spPr>
          <a:xfrm>
            <a:off x="2674613"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96" name="Google Shape;196;p14"/>
          <p:cNvSpPr txBox="1"/>
          <p:nvPr>
            <p:ph idx="7" type="body"/>
          </p:nvPr>
        </p:nvSpPr>
        <p:spPr>
          <a:xfrm>
            <a:off x="2674613"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97" name="Google Shape;197;p14"/>
          <p:cNvSpPr txBox="1"/>
          <p:nvPr>
            <p:ph idx="8" type="subTitle"/>
          </p:nvPr>
        </p:nvSpPr>
        <p:spPr>
          <a:xfrm>
            <a:off x="6988294" y="2302256"/>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98" name="Google Shape;198;p14"/>
          <p:cNvSpPr txBox="1"/>
          <p:nvPr>
            <p:ph idx="9"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Clr>
                <a:schemeClr val="dk1"/>
              </a:buClr>
              <a:buSzPts val="1100"/>
              <a:buNone/>
              <a:defRPr>
                <a:solidFill>
                  <a:schemeClr val="dk1"/>
                </a:solidFill>
              </a:defRPr>
            </a:lvl2pPr>
            <a:lvl3pPr lvl="2" rtl="0">
              <a:lnSpc>
                <a:spcPct val="85000"/>
              </a:lnSpc>
              <a:spcBef>
                <a:spcPts val="1100"/>
              </a:spcBef>
              <a:spcAft>
                <a:spcPts val="0"/>
              </a:spcAft>
              <a:buClr>
                <a:schemeClr val="dk1"/>
              </a:buClr>
              <a:buSzPts val="1100"/>
              <a:buNone/>
              <a:defRPr>
                <a:solidFill>
                  <a:schemeClr val="dk1"/>
                </a:solidFill>
              </a:defRPr>
            </a:lvl3pPr>
            <a:lvl4pPr lvl="3" rtl="0">
              <a:lnSpc>
                <a:spcPct val="85000"/>
              </a:lnSpc>
              <a:spcBef>
                <a:spcPts val="1100"/>
              </a:spcBef>
              <a:spcAft>
                <a:spcPts val="0"/>
              </a:spcAft>
              <a:buClr>
                <a:schemeClr val="dk1"/>
              </a:buClr>
              <a:buSzPts val="1100"/>
              <a:buNone/>
              <a:defRPr>
                <a:solidFill>
                  <a:schemeClr val="dk1"/>
                </a:solidFill>
              </a:defRPr>
            </a:lvl4pPr>
            <a:lvl5pPr lvl="4" rtl="0">
              <a:lnSpc>
                <a:spcPct val="85000"/>
              </a:lnSpc>
              <a:spcBef>
                <a:spcPts val="1100"/>
              </a:spcBef>
              <a:spcAft>
                <a:spcPts val="0"/>
              </a:spcAft>
              <a:buClr>
                <a:schemeClr val="dk1"/>
              </a:buClr>
              <a:buSzPts val="1100"/>
              <a:buNone/>
              <a:defRPr>
                <a:solidFill>
                  <a:schemeClr val="dk1"/>
                </a:solidFill>
              </a:defRPr>
            </a:lvl5pPr>
            <a:lvl6pPr lvl="5" rtl="0">
              <a:lnSpc>
                <a:spcPct val="85000"/>
              </a:lnSpc>
              <a:spcBef>
                <a:spcPts val="1100"/>
              </a:spcBef>
              <a:spcAft>
                <a:spcPts val="0"/>
              </a:spcAft>
              <a:buClr>
                <a:schemeClr val="dk1"/>
              </a:buClr>
              <a:buSzPts val="1100"/>
              <a:buNone/>
              <a:defRPr>
                <a:solidFill>
                  <a:schemeClr val="dk1"/>
                </a:solidFill>
              </a:defRPr>
            </a:lvl6pPr>
            <a:lvl7pPr lvl="6" rtl="0">
              <a:lnSpc>
                <a:spcPct val="85000"/>
              </a:lnSpc>
              <a:spcBef>
                <a:spcPts val="1100"/>
              </a:spcBef>
              <a:spcAft>
                <a:spcPts val="0"/>
              </a:spcAft>
              <a:buClr>
                <a:schemeClr val="dk1"/>
              </a:buClr>
              <a:buSzPts val="1100"/>
              <a:buNone/>
              <a:defRPr>
                <a:solidFill>
                  <a:schemeClr val="dk1"/>
                </a:solidFill>
              </a:defRPr>
            </a:lvl7pPr>
            <a:lvl8pPr lvl="7" rtl="0">
              <a:lnSpc>
                <a:spcPct val="85000"/>
              </a:lnSpc>
              <a:spcBef>
                <a:spcPts val="1100"/>
              </a:spcBef>
              <a:spcAft>
                <a:spcPts val="0"/>
              </a:spcAft>
              <a:buClr>
                <a:schemeClr val="dk1"/>
              </a:buClr>
              <a:buSzPts val="1100"/>
              <a:buNone/>
              <a:defRPr>
                <a:solidFill>
                  <a:schemeClr val="dk1"/>
                </a:solidFill>
              </a:defRPr>
            </a:lvl8pPr>
            <a:lvl9pPr lvl="8" rtl="0">
              <a:lnSpc>
                <a:spcPct val="85000"/>
              </a:lnSpc>
              <a:spcBef>
                <a:spcPts val="1100"/>
              </a:spcBef>
              <a:spcAft>
                <a:spcPts val="1100"/>
              </a:spcAft>
              <a:buClr>
                <a:schemeClr val="dk1"/>
              </a:buClr>
              <a:buSzPts val="1100"/>
              <a:buNone/>
              <a:defRPr>
                <a:solidFill>
                  <a:schemeClr val="dk1"/>
                </a:solidFill>
              </a:defRPr>
            </a:lvl9pPr>
          </a:lstStyle>
          <a:p/>
        </p:txBody>
      </p:sp>
      <p:sp>
        <p:nvSpPr>
          <p:cNvPr id="199" name="Google Shape;199;p14"/>
          <p:cNvSpPr txBox="1"/>
          <p:nvPr>
            <p:ph idx="13" type="body"/>
          </p:nvPr>
        </p:nvSpPr>
        <p:spPr>
          <a:xfrm>
            <a:off x="6988294" y="3297338"/>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 — Copy/Img Content (Right Image Opt2)">
  <p:cSld name="CUSTOM">
    <p:spTree>
      <p:nvGrpSpPr>
        <p:cNvPr id="200" name="Shape 200"/>
        <p:cNvGrpSpPr/>
        <p:nvPr/>
      </p:nvGrpSpPr>
      <p:grpSpPr>
        <a:xfrm>
          <a:off x="0" y="0"/>
          <a:ext cx="0" cy="0"/>
          <a:chOff x="0" y="0"/>
          <a:chExt cx="0" cy="0"/>
        </a:xfrm>
      </p:grpSpPr>
      <p:sp>
        <p:nvSpPr>
          <p:cNvPr id="201" name="Google Shape;201;p15"/>
          <p:cNvSpPr/>
          <p:nvPr>
            <p:ph idx="2" type="pic"/>
          </p:nvPr>
        </p:nvSpPr>
        <p:spPr>
          <a:xfrm>
            <a:off x="3217313" y="-14494"/>
            <a:ext cx="5926800" cy="5157900"/>
          </a:xfrm>
          <a:prstGeom prst="rect">
            <a:avLst/>
          </a:prstGeom>
          <a:noFill/>
          <a:ln>
            <a:noFill/>
          </a:ln>
        </p:spPr>
      </p:sp>
      <p:pic>
        <p:nvPicPr>
          <p:cNvPr id="202" name="Google Shape;202;p15"/>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03" name="Google Shape;203;p15"/>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04" name="Google Shape;204;p15"/>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05" name="Google Shape;205;p15"/>
          <p:cNvSpPr txBox="1"/>
          <p:nvPr>
            <p:ph idx="3"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206" name="Google Shape;206;p15"/>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 Purple Desktop Mockup (Right)">
  <p:cSld name="CUSTOM_10">
    <p:spTree>
      <p:nvGrpSpPr>
        <p:cNvPr id="207" name="Shape 207"/>
        <p:cNvGrpSpPr/>
        <p:nvPr/>
      </p:nvGrpSpPr>
      <p:grpSpPr>
        <a:xfrm>
          <a:off x="0" y="0"/>
          <a:ext cx="0" cy="0"/>
          <a:chOff x="0" y="0"/>
          <a:chExt cx="0" cy="0"/>
        </a:xfrm>
      </p:grpSpPr>
      <p:sp>
        <p:nvSpPr>
          <p:cNvPr id="208" name="Google Shape;208;p16"/>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209" name="Google Shape;209;p16"/>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10" name="Google Shape;210;p16"/>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11" name="Google Shape;211;p16"/>
          <p:cNvSpPr txBox="1"/>
          <p:nvPr>
            <p:ph idx="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212" name="Google Shape;212;p16"/>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13" name="Google Shape;213;p16"/>
          <p:cNvSpPr txBox="1"/>
          <p:nvPr>
            <p:ph idx="3"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214" name="Google Shape;214;p16"/>
          <p:cNvGrpSpPr/>
          <p:nvPr/>
        </p:nvGrpSpPr>
        <p:grpSpPr>
          <a:xfrm>
            <a:off x="700598" y="-1082494"/>
            <a:ext cx="10714744" cy="7062938"/>
            <a:chOff x="934131" y="-1443325"/>
            <a:chExt cx="14286326" cy="9417251"/>
          </a:xfrm>
        </p:grpSpPr>
        <p:pic>
          <p:nvPicPr>
            <p:cNvPr id="215" name="Google Shape;215;p16"/>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216" name="Google Shape;216;p16"/>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217" name="Google Shape;217;p16"/>
          <p:cNvSpPr/>
          <p:nvPr>
            <p:ph idx="4" type="pic"/>
          </p:nvPr>
        </p:nvSpPr>
        <p:spPr>
          <a:xfrm>
            <a:off x="3345600" y="1038019"/>
            <a:ext cx="5421300" cy="3054000"/>
          </a:xfrm>
          <a:prstGeom prst="rect">
            <a:avLst/>
          </a:prstGeom>
          <a:noFill/>
          <a:ln>
            <a:noFill/>
          </a:ln>
        </p:spPr>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 Blue Desktop Mockup (Right)">
  <p:cSld name="CUSTOM_10_1">
    <p:spTree>
      <p:nvGrpSpPr>
        <p:cNvPr id="218" name="Shape 218"/>
        <p:cNvGrpSpPr/>
        <p:nvPr/>
      </p:nvGrpSpPr>
      <p:grpSpPr>
        <a:xfrm>
          <a:off x="0" y="0"/>
          <a:ext cx="0" cy="0"/>
          <a:chOff x="0" y="0"/>
          <a:chExt cx="0" cy="0"/>
        </a:xfrm>
      </p:grpSpPr>
      <p:sp>
        <p:nvSpPr>
          <p:cNvPr id="219" name="Google Shape;219;p17"/>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220" name="Google Shape;220;p17"/>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21" name="Google Shape;221;p17"/>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22" name="Google Shape;222;p17"/>
          <p:cNvSpPr txBox="1"/>
          <p:nvPr>
            <p:ph idx="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223" name="Google Shape;223;p17"/>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24" name="Google Shape;224;p17"/>
          <p:cNvSpPr txBox="1"/>
          <p:nvPr>
            <p:ph idx="3"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225" name="Google Shape;225;p17"/>
          <p:cNvGrpSpPr/>
          <p:nvPr/>
        </p:nvGrpSpPr>
        <p:grpSpPr>
          <a:xfrm>
            <a:off x="700598" y="-1082494"/>
            <a:ext cx="10714744" cy="7062938"/>
            <a:chOff x="934131" y="-1443325"/>
            <a:chExt cx="14286326" cy="9417251"/>
          </a:xfrm>
        </p:grpSpPr>
        <p:pic>
          <p:nvPicPr>
            <p:cNvPr id="226" name="Google Shape;226;p17"/>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227" name="Google Shape;227;p17"/>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228" name="Google Shape;228;p17"/>
          <p:cNvSpPr/>
          <p:nvPr>
            <p:ph idx="4" type="pic"/>
          </p:nvPr>
        </p:nvSpPr>
        <p:spPr>
          <a:xfrm>
            <a:off x="3345600" y="1038019"/>
            <a:ext cx="5421300" cy="3054000"/>
          </a:xfrm>
          <a:prstGeom prst="rect">
            <a:avLst/>
          </a:prstGeom>
          <a:noFill/>
          <a:ln>
            <a:noFill/>
          </a:ln>
        </p:spPr>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 Green Desktop Mockup (Right)">
  <p:cSld name="CUSTOM_10_1_1">
    <p:spTree>
      <p:nvGrpSpPr>
        <p:cNvPr id="229" name="Shape 229"/>
        <p:cNvGrpSpPr/>
        <p:nvPr/>
      </p:nvGrpSpPr>
      <p:grpSpPr>
        <a:xfrm>
          <a:off x="0" y="0"/>
          <a:ext cx="0" cy="0"/>
          <a:chOff x="0" y="0"/>
          <a:chExt cx="0" cy="0"/>
        </a:xfrm>
      </p:grpSpPr>
      <p:sp>
        <p:nvSpPr>
          <p:cNvPr id="230" name="Google Shape;230;p18"/>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231" name="Google Shape;231;p18"/>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32" name="Google Shape;232;p18"/>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33" name="Google Shape;233;p18"/>
          <p:cNvSpPr txBox="1"/>
          <p:nvPr>
            <p:ph idx="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800">
                <a:solidFill>
                  <a:srgbClr val="AEAEAE"/>
                </a:solidFill>
                <a:latin typeface="Montserrat"/>
                <a:ea typeface="Montserrat"/>
                <a:cs typeface="Montserrat"/>
                <a:sym typeface="Montserrat"/>
              </a:defRPr>
            </a:lvl1pPr>
            <a:lvl2pPr lvl="1" rtl="0">
              <a:buNone/>
              <a:defRPr sz="800">
                <a:solidFill>
                  <a:srgbClr val="AEAEAE"/>
                </a:solidFill>
                <a:latin typeface="Montserrat"/>
                <a:ea typeface="Montserrat"/>
                <a:cs typeface="Montserrat"/>
                <a:sym typeface="Montserrat"/>
              </a:defRPr>
            </a:lvl2pPr>
            <a:lvl3pPr lvl="2" rtl="0">
              <a:buNone/>
              <a:defRPr sz="800">
                <a:solidFill>
                  <a:srgbClr val="AEAEAE"/>
                </a:solidFill>
                <a:latin typeface="Montserrat"/>
                <a:ea typeface="Montserrat"/>
                <a:cs typeface="Montserrat"/>
                <a:sym typeface="Montserrat"/>
              </a:defRPr>
            </a:lvl3pPr>
            <a:lvl4pPr lvl="3" rtl="0">
              <a:buNone/>
              <a:defRPr sz="800">
                <a:solidFill>
                  <a:srgbClr val="AEAEAE"/>
                </a:solidFill>
                <a:latin typeface="Montserrat"/>
                <a:ea typeface="Montserrat"/>
                <a:cs typeface="Montserrat"/>
                <a:sym typeface="Montserrat"/>
              </a:defRPr>
            </a:lvl4pPr>
            <a:lvl5pPr lvl="4" rtl="0">
              <a:buNone/>
              <a:defRPr sz="800">
                <a:solidFill>
                  <a:srgbClr val="AEAEAE"/>
                </a:solidFill>
                <a:latin typeface="Montserrat"/>
                <a:ea typeface="Montserrat"/>
                <a:cs typeface="Montserrat"/>
                <a:sym typeface="Montserrat"/>
              </a:defRPr>
            </a:lvl5pPr>
            <a:lvl6pPr lvl="5" rtl="0">
              <a:buNone/>
              <a:defRPr sz="800">
                <a:solidFill>
                  <a:srgbClr val="AEAEAE"/>
                </a:solidFill>
                <a:latin typeface="Montserrat"/>
                <a:ea typeface="Montserrat"/>
                <a:cs typeface="Montserrat"/>
                <a:sym typeface="Montserrat"/>
              </a:defRPr>
            </a:lvl6pPr>
            <a:lvl7pPr lvl="6" rtl="0">
              <a:buNone/>
              <a:defRPr sz="800">
                <a:solidFill>
                  <a:srgbClr val="AEAEAE"/>
                </a:solidFill>
                <a:latin typeface="Montserrat"/>
                <a:ea typeface="Montserrat"/>
                <a:cs typeface="Montserrat"/>
                <a:sym typeface="Montserrat"/>
              </a:defRPr>
            </a:lvl7pPr>
            <a:lvl8pPr lvl="7" rtl="0">
              <a:buNone/>
              <a:defRPr sz="800">
                <a:solidFill>
                  <a:srgbClr val="AEAEAE"/>
                </a:solidFill>
                <a:latin typeface="Montserrat"/>
                <a:ea typeface="Montserrat"/>
                <a:cs typeface="Montserrat"/>
                <a:sym typeface="Montserrat"/>
              </a:defRPr>
            </a:lvl8pPr>
            <a:lvl9pPr lvl="8" rtl="0">
              <a:buNone/>
              <a:defRPr sz="800">
                <a:solidFill>
                  <a:srgbClr val="AEAEAE"/>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18"/>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35" name="Google Shape;235;p18"/>
          <p:cNvSpPr txBox="1"/>
          <p:nvPr>
            <p:ph idx="3"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236" name="Google Shape;236;p18"/>
          <p:cNvGrpSpPr/>
          <p:nvPr/>
        </p:nvGrpSpPr>
        <p:grpSpPr>
          <a:xfrm>
            <a:off x="700598" y="-1082494"/>
            <a:ext cx="10714744" cy="7062938"/>
            <a:chOff x="934131" y="-1443325"/>
            <a:chExt cx="14286326" cy="9417251"/>
          </a:xfrm>
        </p:grpSpPr>
        <p:pic>
          <p:nvPicPr>
            <p:cNvPr id="237" name="Google Shape;237;p18"/>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238" name="Google Shape;238;p18"/>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239" name="Google Shape;239;p18"/>
          <p:cNvSpPr/>
          <p:nvPr>
            <p:ph idx="4" type="pic"/>
          </p:nvPr>
        </p:nvSpPr>
        <p:spPr>
          <a:xfrm>
            <a:off x="3345600" y="1038019"/>
            <a:ext cx="5421300" cy="3054000"/>
          </a:xfrm>
          <a:prstGeom prst="rect">
            <a:avLst/>
          </a:prstGeom>
          <a:noFill/>
          <a:ln>
            <a:noFill/>
          </a:ln>
        </p:spPr>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 Purple Mobile Mockup (Right)">
  <p:cSld name="CUSTOM_10_1_1_1">
    <p:spTree>
      <p:nvGrpSpPr>
        <p:cNvPr id="240" name="Shape 240"/>
        <p:cNvGrpSpPr/>
        <p:nvPr/>
      </p:nvGrpSpPr>
      <p:grpSpPr>
        <a:xfrm>
          <a:off x="0" y="0"/>
          <a:ext cx="0" cy="0"/>
          <a:chOff x="0" y="0"/>
          <a:chExt cx="0" cy="0"/>
        </a:xfrm>
      </p:grpSpPr>
      <p:pic>
        <p:nvPicPr>
          <p:cNvPr id="241" name="Google Shape;241;p19"/>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42" name="Google Shape;242;p19"/>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43" name="Google Shape;243;p19"/>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44" name="Google Shape;244;p19"/>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245" name="Google Shape;245;p19"/>
          <p:cNvPicPr preferRelativeResize="0"/>
          <p:nvPr/>
        </p:nvPicPr>
        <p:blipFill rotWithShape="1">
          <a:blip r:embed="rId3">
            <a:alphaModFix/>
          </a:blip>
          <a:srcRect b="110" l="0" r="0" t="110"/>
          <a:stretch/>
        </p:blipFill>
        <p:spPr>
          <a:xfrm>
            <a:off x="1610830" y="247791"/>
            <a:ext cx="7886700" cy="4653152"/>
          </a:xfrm>
          <a:prstGeom prst="rect">
            <a:avLst/>
          </a:prstGeom>
          <a:noFill/>
          <a:ln>
            <a:noFill/>
          </a:ln>
        </p:spPr>
      </p:pic>
      <p:pic>
        <p:nvPicPr>
          <p:cNvPr id="246" name="Google Shape;246;p19"/>
          <p:cNvPicPr preferRelativeResize="0"/>
          <p:nvPr/>
        </p:nvPicPr>
        <p:blipFill rotWithShape="1">
          <a:blip r:embed="rId4">
            <a:alphaModFix/>
          </a:blip>
          <a:srcRect b="239" l="0" r="0" t="229"/>
          <a:stretch/>
        </p:blipFill>
        <p:spPr>
          <a:xfrm>
            <a:off x="4602655" y="511228"/>
            <a:ext cx="1903200" cy="4099200"/>
          </a:xfrm>
          <a:prstGeom prst="roundRect">
            <a:avLst>
              <a:gd fmla="val 11703" name="adj"/>
            </a:avLst>
          </a:prstGeom>
          <a:noFill/>
          <a:ln>
            <a:noFill/>
          </a:ln>
        </p:spPr>
      </p:pic>
      <p:pic>
        <p:nvPicPr>
          <p:cNvPr id="247" name="Google Shape;247;p19"/>
          <p:cNvPicPr preferRelativeResize="0"/>
          <p:nvPr/>
        </p:nvPicPr>
        <p:blipFill rotWithShape="1">
          <a:blip r:embed="rId3">
            <a:alphaModFix/>
          </a:blip>
          <a:srcRect b="100000" l="43478" r="43478" t="9252"/>
          <a:stretch/>
        </p:blipFill>
        <p:spPr>
          <a:xfrm flipH="1" rot="10800000">
            <a:off x="5039813" y="242709"/>
            <a:ext cx="1028700" cy="431400"/>
          </a:xfrm>
          <a:prstGeom prst="round2SameRect">
            <a:avLst>
              <a:gd fmla="val 32438" name="adj1"/>
              <a:gd fmla="val 0" name="adj2"/>
            </a:avLst>
          </a:prstGeom>
          <a:noFill/>
          <a:ln>
            <a:noFill/>
          </a:ln>
        </p:spPr>
      </p:pic>
      <p:sp>
        <p:nvSpPr>
          <p:cNvPr id="248" name="Google Shape;248;p19"/>
          <p:cNvSpPr txBox="1"/>
          <p:nvPr/>
        </p:nvSpPr>
        <p:spPr>
          <a:xfrm>
            <a:off x="515896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249" name="Google Shape;249;p19"/>
          <p:cNvSpPr/>
          <p:nvPr>
            <p:ph idx="3" type="pic"/>
          </p:nvPr>
        </p:nvSpPr>
        <p:spPr>
          <a:xfrm>
            <a:off x="4602656" y="714553"/>
            <a:ext cx="1903200" cy="3896100"/>
          </a:xfrm>
          <a:prstGeom prst="round2SameRect">
            <a:avLst>
              <a:gd fmla="val 0" name="adj1"/>
              <a:gd fmla="val 11611" name="adj2"/>
            </a:avLst>
          </a:prstGeom>
          <a:noFill/>
          <a:ln>
            <a:noFill/>
          </a:ln>
        </p:spPr>
      </p:sp>
      <p:sp>
        <p:nvSpPr>
          <p:cNvPr id="250" name="Google Shape;250;p19"/>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 Blue Mobile Mockup (Right)">
  <p:cSld name="CUSTOM_10_1_1_1_1">
    <p:spTree>
      <p:nvGrpSpPr>
        <p:cNvPr id="251" name="Shape 251"/>
        <p:cNvGrpSpPr/>
        <p:nvPr/>
      </p:nvGrpSpPr>
      <p:grpSpPr>
        <a:xfrm>
          <a:off x="0" y="0"/>
          <a:ext cx="0" cy="0"/>
          <a:chOff x="0" y="0"/>
          <a:chExt cx="0" cy="0"/>
        </a:xfrm>
      </p:grpSpPr>
      <p:pic>
        <p:nvPicPr>
          <p:cNvPr id="252" name="Google Shape;252;p20"/>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53" name="Google Shape;253;p2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54" name="Google Shape;254;p20"/>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55" name="Google Shape;255;p20"/>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256" name="Google Shape;256;p20"/>
          <p:cNvPicPr preferRelativeResize="0"/>
          <p:nvPr/>
        </p:nvPicPr>
        <p:blipFill rotWithShape="1">
          <a:blip r:embed="rId3">
            <a:alphaModFix/>
          </a:blip>
          <a:srcRect b="110" l="0" r="0" t="110"/>
          <a:stretch/>
        </p:blipFill>
        <p:spPr>
          <a:xfrm>
            <a:off x="1610830" y="247791"/>
            <a:ext cx="7886700" cy="4653152"/>
          </a:xfrm>
          <a:prstGeom prst="rect">
            <a:avLst/>
          </a:prstGeom>
          <a:noFill/>
          <a:ln>
            <a:noFill/>
          </a:ln>
        </p:spPr>
      </p:pic>
      <p:pic>
        <p:nvPicPr>
          <p:cNvPr id="257" name="Google Shape;257;p20"/>
          <p:cNvPicPr preferRelativeResize="0"/>
          <p:nvPr/>
        </p:nvPicPr>
        <p:blipFill rotWithShape="1">
          <a:blip r:embed="rId4">
            <a:alphaModFix/>
          </a:blip>
          <a:srcRect b="239" l="0" r="0" t="229"/>
          <a:stretch/>
        </p:blipFill>
        <p:spPr>
          <a:xfrm>
            <a:off x="4602655" y="511228"/>
            <a:ext cx="1903200" cy="4099200"/>
          </a:xfrm>
          <a:prstGeom prst="roundRect">
            <a:avLst>
              <a:gd fmla="val 11703" name="adj"/>
            </a:avLst>
          </a:prstGeom>
          <a:noFill/>
          <a:ln>
            <a:noFill/>
          </a:ln>
        </p:spPr>
      </p:pic>
      <p:pic>
        <p:nvPicPr>
          <p:cNvPr id="258" name="Google Shape;258;p20"/>
          <p:cNvPicPr preferRelativeResize="0"/>
          <p:nvPr/>
        </p:nvPicPr>
        <p:blipFill rotWithShape="1">
          <a:blip r:embed="rId3">
            <a:alphaModFix/>
          </a:blip>
          <a:srcRect b="90824" l="43535" r="43531" t="0"/>
          <a:stretch/>
        </p:blipFill>
        <p:spPr>
          <a:xfrm>
            <a:off x="5039831" y="242569"/>
            <a:ext cx="1028700" cy="431700"/>
          </a:xfrm>
          <a:prstGeom prst="round2SameRect">
            <a:avLst>
              <a:gd fmla="val 0" name="adj1"/>
              <a:gd fmla="val 30070" name="adj2"/>
            </a:avLst>
          </a:prstGeom>
          <a:noFill/>
          <a:ln>
            <a:noFill/>
          </a:ln>
        </p:spPr>
      </p:pic>
      <p:sp>
        <p:nvSpPr>
          <p:cNvPr id="259" name="Google Shape;259;p20"/>
          <p:cNvSpPr txBox="1"/>
          <p:nvPr/>
        </p:nvSpPr>
        <p:spPr>
          <a:xfrm>
            <a:off x="515896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260" name="Google Shape;260;p20"/>
          <p:cNvSpPr/>
          <p:nvPr>
            <p:ph idx="3" type="pic"/>
          </p:nvPr>
        </p:nvSpPr>
        <p:spPr>
          <a:xfrm>
            <a:off x="4602656" y="714553"/>
            <a:ext cx="1903200" cy="3896100"/>
          </a:xfrm>
          <a:prstGeom prst="round2SameRect">
            <a:avLst>
              <a:gd fmla="val 0" name="adj1"/>
              <a:gd fmla="val 11611" name="adj2"/>
            </a:avLst>
          </a:prstGeom>
          <a:noFill/>
          <a:ln>
            <a:noFill/>
          </a:ln>
        </p:spPr>
      </p:sp>
      <p:sp>
        <p:nvSpPr>
          <p:cNvPr id="261" name="Google Shape;261;p2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 Copy (Two Column)">
  <p:cSld name="Picture with Caption_3">
    <p:spTree>
      <p:nvGrpSpPr>
        <p:cNvPr id="15" name="Shape 15"/>
        <p:cNvGrpSpPr/>
        <p:nvPr/>
      </p:nvGrpSpPr>
      <p:grpSpPr>
        <a:xfrm>
          <a:off x="0" y="0"/>
          <a:ext cx="0" cy="0"/>
          <a:chOff x="0" y="0"/>
          <a:chExt cx="0" cy="0"/>
        </a:xfrm>
      </p:grpSpPr>
      <p:sp>
        <p:nvSpPr>
          <p:cNvPr id="16" name="Google Shape;16;p3"/>
          <p:cNvSpPr txBox="1"/>
          <p:nvPr>
            <p:ph idx="1" type="body"/>
          </p:nvPr>
        </p:nvSpPr>
        <p:spPr>
          <a:xfrm>
            <a:off x="340913" y="1371600"/>
            <a:ext cx="41442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17" name="Google Shape;17;p3"/>
          <p:cNvSpPr txBox="1"/>
          <p:nvPr>
            <p:ph idx="2" type="subTitle"/>
          </p:nvPr>
        </p:nvSpPr>
        <p:spPr>
          <a:xfrm>
            <a:off x="342900" y="342900"/>
            <a:ext cx="63024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pic>
        <p:nvPicPr>
          <p:cNvPr id="18" name="Google Shape;18;p3"/>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9" name="Google Shape;19;p3"/>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0" name="Google Shape;20;p3"/>
          <p:cNvSpPr txBox="1"/>
          <p:nvPr>
            <p:ph idx="3" type="body"/>
          </p:nvPr>
        </p:nvSpPr>
        <p:spPr>
          <a:xfrm>
            <a:off x="4656581" y="1371600"/>
            <a:ext cx="41442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1" name="Google Shape;21;p3"/>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 Green Mobile Mockup (Right)">
  <p:cSld name="CUSTOM_10_1_1_1_1_1">
    <p:spTree>
      <p:nvGrpSpPr>
        <p:cNvPr id="262"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64" name="Google Shape;264;p21"/>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65" name="Google Shape;265;p21"/>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66" name="Google Shape;266;p21"/>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267" name="Google Shape;267;p21"/>
          <p:cNvPicPr preferRelativeResize="0"/>
          <p:nvPr/>
        </p:nvPicPr>
        <p:blipFill rotWithShape="1">
          <a:blip r:embed="rId3">
            <a:alphaModFix/>
          </a:blip>
          <a:srcRect b="110" l="0" r="0" t="110"/>
          <a:stretch/>
        </p:blipFill>
        <p:spPr>
          <a:xfrm>
            <a:off x="1610830" y="247791"/>
            <a:ext cx="7886700" cy="4653152"/>
          </a:xfrm>
          <a:prstGeom prst="rect">
            <a:avLst/>
          </a:prstGeom>
          <a:noFill/>
          <a:ln>
            <a:noFill/>
          </a:ln>
        </p:spPr>
      </p:pic>
      <p:pic>
        <p:nvPicPr>
          <p:cNvPr id="268" name="Google Shape;268;p21"/>
          <p:cNvPicPr preferRelativeResize="0"/>
          <p:nvPr/>
        </p:nvPicPr>
        <p:blipFill rotWithShape="1">
          <a:blip r:embed="rId4">
            <a:alphaModFix/>
          </a:blip>
          <a:srcRect b="239" l="0" r="0" t="229"/>
          <a:stretch/>
        </p:blipFill>
        <p:spPr>
          <a:xfrm>
            <a:off x="4602655" y="511228"/>
            <a:ext cx="1903200" cy="4099200"/>
          </a:xfrm>
          <a:prstGeom prst="roundRect">
            <a:avLst>
              <a:gd fmla="val 11703" name="adj"/>
            </a:avLst>
          </a:prstGeom>
          <a:noFill/>
          <a:ln>
            <a:noFill/>
          </a:ln>
        </p:spPr>
      </p:pic>
      <p:pic>
        <p:nvPicPr>
          <p:cNvPr id="269" name="Google Shape;269;p21"/>
          <p:cNvPicPr preferRelativeResize="0"/>
          <p:nvPr/>
        </p:nvPicPr>
        <p:blipFill rotWithShape="1">
          <a:blip r:embed="rId3">
            <a:alphaModFix/>
          </a:blip>
          <a:srcRect b="90746" l="43478" r="43478" t="0"/>
          <a:stretch/>
        </p:blipFill>
        <p:spPr>
          <a:xfrm>
            <a:off x="5039831" y="242569"/>
            <a:ext cx="1028700" cy="431700"/>
          </a:xfrm>
          <a:prstGeom prst="round2SameRect">
            <a:avLst>
              <a:gd fmla="val 0" name="adj1"/>
              <a:gd fmla="val 30070" name="adj2"/>
            </a:avLst>
          </a:prstGeom>
          <a:noFill/>
          <a:ln>
            <a:noFill/>
          </a:ln>
        </p:spPr>
      </p:pic>
      <p:sp>
        <p:nvSpPr>
          <p:cNvPr id="270" name="Google Shape;270;p21"/>
          <p:cNvSpPr txBox="1"/>
          <p:nvPr/>
        </p:nvSpPr>
        <p:spPr>
          <a:xfrm>
            <a:off x="515896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271" name="Google Shape;271;p21"/>
          <p:cNvSpPr/>
          <p:nvPr>
            <p:ph idx="3" type="pic"/>
          </p:nvPr>
        </p:nvSpPr>
        <p:spPr>
          <a:xfrm>
            <a:off x="4602656" y="714553"/>
            <a:ext cx="1903200" cy="3896100"/>
          </a:xfrm>
          <a:prstGeom prst="round2SameRect">
            <a:avLst>
              <a:gd fmla="val 0" name="adj1"/>
              <a:gd fmla="val 11611" name="adj2"/>
            </a:avLst>
          </a:prstGeom>
          <a:noFill/>
          <a:ln>
            <a:noFill/>
          </a:ln>
        </p:spPr>
      </p:sp>
      <p:sp>
        <p:nvSpPr>
          <p:cNvPr id="272" name="Google Shape;272;p21"/>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 Copy (Three Column)">
  <p:cSld name="CUSTOM_9">
    <p:spTree>
      <p:nvGrpSpPr>
        <p:cNvPr id="273" name="Shape 273"/>
        <p:cNvGrpSpPr/>
        <p:nvPr/>
      </p:nvGrpSpPr>
      <p:grpSpPr>
        <a:xfrm>
          <a:off x="0" y="0"/>
          <a:ext cx="0" cy="0"/>
          <a:chOff x="0" y="0"/>
          <a:chExt cx="0" cy="0"/>
        </a:xfrm>
      </p:grpSpPr>
      <p:pic>
        <p:nvPicPr>
          <p:cNvPr id="274" name="Google Shape;274;p2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75" name="Google Shape;275;p2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76" name="Google Shape;276;p22"/>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77" name="Google Shape;277;p22"/>
          <p:cNvSpPr txBox="1"/>
          <p:nvPr>
            <p:ph idx="2" type="subTitle"/>
          </p:nvPr>
        </p:nvSpPr>
        <p:spPr>
          <a:xfrm>
            <a:off x="342203" y="342900"/>
            <a:ext cx="65433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Clr>
                <a:schemeClr val="dk1"/>
              </a:buClr>
              <a:buSzPts val="1100"/>
              <a:buNone/>
              <a:defRPr>
                <a:solidFill>
                  <a:schemeClr val="dk1"/>
                </a:solidFill>
              </a:defRPr>
            </a:lvl2pPr>
            <a:lvl3pPr lvl="2" rtl="0">
              <a:lnSpc>
                <a:spcPct val="85000"/>
              </a:lnSpc>
              <a:spcBef>
                <a:spcPts val="1100"/>
              </a:spcBef>
              <a:spcAft>
                <a:spcPts val="0"/>
              </a:spcAft>
              <a:buClr>
                <a:schemeClr val="dk1"/>
              </a:buClr>
              <a:buSzPts val="1100"/>
              <a:buNone/>
              <a:defRPr>
                <a:solidFill>
                  <a:schemeClr val="dk1"/>
                </a:solidFill>
              </a:defRPr>
            </a:lvl3pPr>
            <a:lvl4pPr lvl="3" rtl="0">
              <a:lnSpc>
                <a:spcPct val="85000"/>
              </a:lnSpc>
              <a:spcBef>
                <a:spcPts val="1100"/>
              </a:spcBef>
              <a:spcAft>
                <a:spcPts val="0"/>
              </a:spcAft>
              <a:buClr>
                <a:schemeClr val="dk1"/>
              </a:buClr>
              <a:buSzPts val="1100"/>
              <a:buNone/>
              <a:defRPr>
                <a:solidFill>
                  <a:schemeClr val="dk1"/>
                </a:solidFill>
              </a:defRPr>
            </a:lvl4pPr>
            <a:lvl5pPr lvl="4" rtl="0">
              <a:lnSpc>
                <a:spcPct val="85000"/>
              </a:lnSpc>
              <a:spcBef>
                <a:spcPts val="1100"/>
              </a:spcBef>
              <a:spcAft>
                <a:spcPts val="0"/>
              </a:spcAft>
              <a:buClr>
                <a:schemeClr val="dk1"/>
              </a:buClr>
              <a:buSzPts val="1100"/>
              <a:buNone/>
              <a:defRPr>
                <a:solidFill>
                  <a:schemeClr val="dk1"/>
                </a:solidFill>
              </a:defRPr>
            </a:lvl5pPr>
            <a:lvl6pPr lvl="5" rtl="0">
              <a:lnSpc>
                <a:spcPct val="85000"/>
              </a:lnSpc>
              <a:spcBef>
                <a:spcPts val="1100"/>
              </a:spcBef>
              <a:spcAft>
                <a:spcPts val="0"/>
              </a:spcAft>
              <a:buClr>
                <a:schemeClr val="dk1"/>
              </a:buClr>
              <a:buSzPts val="1100"/>
              <a:buNone/>
              <a:defRPr>
                <a:solidFill>
                  <a:schemeClr val="dk1"/>
                </a:solidFill>
              </a:defRPr>
            </a:lvl6pPr>
            <a:lvl7pPr lvl="6" rtl="0">
              <a:lnSpc>
                <a:spcPct val="85000"/>
              </a:lnSpc>
              <a:spcBef>
                <a:spcPts val="1100"/>
              </a:spcBef>
              <a:spcAft>
                <a:spcPts val="0"/>
              </a:spcAft>
              <a:buClr>
                <a:schemeClr val="dk1"/>
              </a:buClr>
              <a:buSzPts val="1100"/>
              <a:buNone/>
              <a:defRPr>
                <a:solidFill>
                  <a:schemeClr val="dk1"/>
                </a:solidFill>
              </a:defRPr>
            </a:lvl7pPr>
            <a:lvl8pPr lvl="7" rtl="0">
              <a:lnSpc>
                <a:spcPct val="85000"/>
              </a:lnSpc>
              <a:spcBef>
                <a:spcPts val="1100"/>
              </a:spcBef>
              <a:spcAft>
                <a:spcPts val="0"/>
              </a:spcAft>
              <a:buClr>
                <a:schemeClr val="dk1"/>
              </a:buClr>
              <a:buSzPts val="1100"/>
              <a:buNone/>
              <a:defRPr>
                <a:solidFill>
                  <a:schemeClr val="dk1"/>
                </a:solidFill>
              </a:defRPr>
            </a:lvl8pPr>
            <a:lvl9pPr lvl="8" rtl="0">
              <a:lnSpc>
                <a:spcPct val="85000"/>
              </a:lnSpc>
              <a:spcBef>
                <a:spcPts val="1100"/>
              </a:spcBef>
              <a:spcAft>
                <a:spcPts val="1100"/>
              </a:spcAft>
              <a:buClr>
                <a:schemeClr val="dk1"/>
              </a:buClr>
              <a:buSzPts val="1100"/>
              <a:buNone/>
              <a:defRPr>
                <a:solidFill>
                  <a:schemeClr val="dk1"/>
                </a:solidFill>
              </a:defRPr>
            </a:lvl9pPr>
          </a:lstStyle>
          <a:p/>
        </p:txBody>
      </p:sp>
      <p:sp>
        <p:nvSpPr>
          <p:cNvPr id="278" name="Google Shape;278;p22"/>
          <p:cNvSpPr txBox="1"/>
          <p:nvPr>
            <p:ph idx="3" type="body"/>
          </p:nvPr>
        </p:nvSpPr>
        <p:spPr>
          <a:xfrm>
            <a:off x="3220650"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79" name="Google Shape;279;p22"/>
          <p:cNvSpPr txBox="1"/>
          <p:nvPr>
            <p:ph idx="4" type="body"/>
          </p:nvPr>
        </p:nvSpPr>
        <p:spPr>
          <a:xfrm>
            <a:off x="6100388"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80" name="Google Shape;280;p2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  Copy/Img Content (Left Image Opt2)">
  <p:cSld name="CUSTOM_8">
    <p:spTree>
      <p:nvGrpSpPr>
        <p:cNvPr id="281" name="Shape 281"/>
        <p:cNvGrpSpPr/>
        <p:nvPr/>
      </p:nvGrpSpPr>
      <p:grpSpPr>
        <a:xfrm>
          <a:off x="0" y="0"/>
          <a:ext cx="0" cy="0"/>
          <a:chOff x="0" y="0"/>
          <a:chExt cx="0" cy="0"/>
        </a:xfrm>
      </p:grpSpPr>
      <p:sp>
        <p:nvSpPr>
          <p:cNvPr id="282" name="Google Shape;282;p23"/>
          <p:cNvSpPr/>
          <p:nvPr>
            <p:ph idx="2" type="pic"/>
          </p:nvPr>
        </p:nvSpPr>
        <p:spPr>
          <a:xfrm>
            <a:off x="0" y="-14494"/>
            <a:ext cx="5926800" cy="5157900"/>
          </a:xfrm>
          <a:prstGeom prst="rect">
            <a:avLst/>
          </a:prstGeom>
          <a:noFill/>
          <a:ln>
            <a:noFill/>
          </a:ln>
        </p:spPr>
      </p:sp>
      <p:pic>
        <p:nvPicPr>
          <p:cNvPr id="283" name="Google Shape;283;p23"/>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84" name="Google Shape;284;p23"/>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85" name="Google Shape;285;p23"/>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86" name="Google Shape;286;p23"/>
          <p:cNvSpPr txBox="1"/>
          <p:nvPr>
            <p:ph idx="3"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287" name="Google Shape;287;p23"/>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 — Purple Desktop Mockup (Left)">
  <p:cSld name="CUSTOM_8_1">
    <p:spTree>
      <p:nvGrpSpPr>
        <p:cNvPr id="288" name="Shape 288"/>
        <p:cNvGrpSpPr/>
        <p:nvPr/>
      </p:nvGrpSpPr>
      <p:grpSpPr>
        <a:xfrm>
          <a:off x="0" y="0"/>
          <a:ext cx="0" cy="0"/>
          <a:chOff x="0" y="0"/>
          <a:chExt cx="0" cy="0"/>
        </a:xfrm>
      </p:grpSpPr>
      <p:pic>
        <p:nvPicPr>
          <p:cNvPr id="289" name="Google Shape;289;p24"/>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90" name="Google Shape;290;p24"/>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91" name="Google Shape;291;p24"/>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92" name="Google Shape;292;p24"/>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293" name="Google Shape;293;p24"/>
          <p:cNvGrpSpPr/>
          <p:nvPr/>
        </p:nvGrpSpPr>
        <p:grpSpPr>
          <a:xfrm>
            <a:off x="-2297430" y="-1082494"/>
            <a:ext cx="10714744" cy="7062938"/>
            <a:chOff x="934131" y="-1443325"/>
            <a:chExt cx="14286326" cy="9417251"/>
          </a:xfrm>
        </p:grpSpPr>
        <p:pic>
          <p:nvPicPr>
            <p:cNvPr id="294" name="Google Shape;294;p24"/>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295" name="Google Shape;295;p24"/>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296" name="Google Shape;296;p24"/>
          <p:cNvSpPr/>
          <p:nvPr>
            <p:ph idx="3" type="pic"/>
          </p:nvPr>
        </p:nvSpPr>
        <p:spPr>
          <a:xfrm>
            <a:off x="347572" y="1038019"/>
            <a:ext cx="5421300" cy="3054000"/>
          </a:xfrm>
          <a:prstGeom prst="rect">
            <a:avLst/>
          </a:prstGeom>
          <a:noFill/>
          <a:ln>
            <a:noFill/>
          </a:ln>
        </p:spPr>
      </p:sp>
      <p:sp>
        <p:nvSpPr>
          <p:cNvPr id="297" name="Google Shape;297;p24"/>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 — Blue Desktop Mockup (Left)">
  <p:cSld name="CUSTOM_8_1_2">
    <p:spTree>
      <p:nvGrpSpPr>
        <p:cNvPr id="298" name="Shape 298"/>
        <p:cNvGrpSpPr/>
        <p:nvPr/>
      </p:nvGrpSpPr>
      <p:grpSpPr>
        <a:xfrm>
          <a:off x="0" y="0"/>
          <a:ext cx="0" cy="0"/>
          <a:chOff x="0" y="0"/>
          <a:chExt cx="0" cy="0"/>
        </a:xfrm>
      </p:grpSpPr>
      <p:pic>
        <p:nvPicPr>
          <p:cNvPr id="299" name="Google Shape;299;p25"/>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00" name="Google Shape;300;p25"/>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01" name="Google Shape;301;p25"/>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302" name="Google Shape;302;p25"/>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303" name="Google Shape;303;p25"/>
          <p:cNvGrpSpPr/>
          <p:nvPr/>
        </p:nvGrpSpPr>
        <p:grpSpPr>
          <a:xfrm>
            <a:off x="-2297430" y="-1082494"/>
            <a:ext cx="10714744" cy="7062938"/>
            <a:chOff x="934131" y="-1443325"/>
            <a:chExt cx="14286326" cy="9417251"/>
          </a:xfrm>
        </p:grpSpPr>
        <p:pic>
          <p:nvPicPr>
            <p:cNvPr id="304" name="Google Shape;304;p25"/>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305" name="Google Shape;305;p25"/>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306" name="Google Shape;306;p25"/>
          <p:cNvSpPr/>
          <p:nvPr>
            <p:ph idx="3" type="pic"/>
          </p:nvPr>
        </p:nvSpPr>
        <p:spPr>
          <a:xfrm>
            <a:off x="347572" y="1038019"/>
            <a:ext cx="5421300" cy="3054000"/>
          </a:xfrm>
          <a:prstGeom prst="rect">
            <a:avLst/>
          </a:prstGeom>
          <a:noFill/>
          <a:ln>
            <a:noFill/>
          </a:ln>
        </p:spPr>
      </p:sp>
      <p:sp>
        <p:nvSpPr>
          <p:cNvPr id="307" name="Google Shape;307;p25"/>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 Green Desktop Mockup (Left)">
  <p:cSld name="CUSTOM_8_1_2_1">
    <p:spTree>
      <p:nvGrpSpPr>
        <p:cNvPr id="308" name="Shape 308"/>
        <p:cNvGrpSpPr/>
        <p:nvPr/>
      </p:nvGrpSpPr>
      <p:grpSpPr>
        <a:xfrm>
          <a:off x="0" y="0"/>
          <a:ext cx="0" cy="0"/>
          <a:chOff x="0" y="0"/>
          <a:chExt cx="0" cy="0"/>
        </a:xfrm>
      </p:grpSpPr>
      <p:pic>
        <p:nvPicPr>
          <p:cNvPr id="309" name="Google Shape;309;p26"/>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10" name="Google Shape;310;p26"/>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11" name="Google Shape;311;p26"/>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312" name="Google Shape;312;p26"/>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313" name="Google Shape;313;p26"/>
          <p:cNvGrpSpPr/>
          <p:nvPr/>
        </p:nvGrpSpPr>
        <p:grpSpPr>
          <a:xfrm>
            <a:off x="-2297430" y="-1082494"/>
            <a:ext cx="10714744" cy="7062938"/>
            <a:chOff x="934131" y="-1443325"/>
            <a:chExt cx="14286326" cy="9417251"/>
          </a:xfrm>
        </p:grpSpPr>
        <p:pic>
          <p:nvPicPr>
            <p:cNvPr id="314" name="Google Shape;314;p26"/>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315" name="Google Shape;315;p26"/>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316" name="Google Shape;316;p26"/>
          <p:cNvSpPr/>
          <p:nvPr>
            <p:ph idx="3" type="pic"/>
          </p:nvPr>
        </p:nvSpPr>
        <p:spPr>
          <a:xfrm>
            <a:off x="347572" y="1038019"/>
            <a:ext cx="5421300" cy="3054000"/>
          </a:xfrm>
          <a:prstGeom prst="rect">
            <a:avLst/>
          </a:prstGeom>
          <a:noFill/>
          <a:ln>
            <a:noFill/>
          </a:ln>
        </p:spPr>
      </p:sp>
      <p:sp>
        <p:nvSpPr>
          <p:cNvPr id="317" name="Google Shape;317;p26"/>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 Purple Mobile Mockup (Left)">
  <p:cSld name="CUSTOM_8_1_2_1_1">
    <p:spTree>
      <p:nvGrpSpPr>
        <p:cNvPr id="318" name="Shape 318"/>
        <p:cNvGrpSpPr/>
        <p:nvPr/>
      </p:nvGrpSpPr>
      <p:grpSpPr>
        <a:xfrm>
          <a:off x="0" y="0"/>
          <a:ext cx="0" cy="0"/>
          <a:chOff x="0" y="0"/>
          <a:chExt cx="0" cy="0"/>
        </a:xfrm>
      </p:grpSpPr>
      <p:pic>
        <p:nvPicPr>
          <p:cNvPr id="319" name="Google Shape;319;p27"/>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20" name="Google Shape;320;p27"/>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21" name="Google Shape;321;p27"/>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322" name="Google Shape;322;p27"/>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323" name="Google Shape;323;p27"/>
          <p:cNvPicPr preferRelativeResize="0"/>
          <p:nvPr/>
        </p:nvPicPr>
        <p:blipFill rotWithShape="1">
          <a:blip r:embed="rId3">
            <a:alphaModFix/>
          </a:blip>
          <a:srcRect b="110" l="0" r="0" t="110"/>
          <a:stretch/>
        </p:blipFill>
        <p:spPr>
          <a:xfrm>
            <a:off x="-342900" y="247791"/>
            <a:ext cx="7886700" cy="4653152"/>
          </a:xfrm>
          <a:prstGeom prst="rect">
            <a:avLst/>
          </a:prstGeom>
          <a:noFill/>
          <a:ln>
            <a:noFill/>
          </a:ln>
        </p:spPr>
      </p:pic>
      <p:pic>
        <p:nvPicPr>
          <p:cNvPr id="324" name="Google Shape;324;p27"/>
          <p:cNvPicPr preferRelativeResize="0"/>
          <p:nvPr/>
        </p:nvPicPr>
        <p:blipFill rotWithShape="1">
          <a:blip r:embed="rId4">
            <a:alphaModFix/>
          </a:blip>
          <a:srcRect b="239" l="0" r="0" t="229"/>
          <a:stretch/>
        </p:blipFill>
        <p:spPr>
          <a:xfrm>
            <a:off x="2648925" y="511228"/>
            <a:ext cx="1903200" cy="4099200"/>
          </a:xfrm>
          <a:prstGeom prst="roundRect">
            <a:avLst>
              <a:gd fmla="val 11703" name="adj"/>
            </a:avLst>
          </a:prstGeom>
          <a:noFill/>
          <a:ln>
            <a:noFill/>
          </a:ln>
        </p:spPr>
      </p:pic>
      <p:pic>
        <p:nvPicPr>
          <p:cNvPr id="325" name="Google Shape;325;p27"/>
          <p:cNvPicPr preferRelativeResize="0"/>
          <p:nvPr/>
        </p:nvPicPr>
        <p:blipFill rotWithShape="1">
          <a:blip r:embed="rId3">
            <a:alphaModFix/>
          </a:blip>
          <a:srcRect b="100000" l="43478" r="43478" t="9252"/>
          <a:stretch/>
        </p:blipFill>
        <p:spPr>
          <a:xfrm flipH="1" rot="10800000">
            <a:off x="3086083" y="242709"/>
            <a:ext cx="1028700" cy="431400"/>
          </a:xfrm>
          <a:prstGeom prst="round2SameRect">
            <a:avLst>
              <a:gd fmla="val 32438" name="adj1"/>
              <a:gd fmla="val 0" name="adj2"/>
            </a:avLst>
          </a:prstGeom>
          <a:noFill/>
          <a:ln>
            <a:noFill/>
          </a:ln>
        </p:spPr>
      </p:pic>
      <p:sp>
        <p:nvSpPr>
          <p:cNvPr id="326" name="Google Shape;326;p27"/>
          <p:cNvSpPr txBox="1"/>
          <p:nvPr/>
        </p:nvSpPr>
        <p:spPr>
          <a:xfrm>
            <a:off x="320523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327" name="Google Shape;327;p27"/>
          <p:cNvSpPr/>
          <p:nvPr>
            <p:ph idx="3" type="pic"/>
          </p:nvPr>
        </p:nvSpPr>
        <p:spPr>
          <a:xfrm>
            <a:off x="2648926" y="714553"/>
            <a:ext cx="1903200" cy="3896100"/>
          </a:xfrm>
          <a:prstGeom prst="round2SameRect">
            <a:avLst>
              <a:gd fmla="val 0" name="adj1"/>
              <a:gd fmla="val 11611" name="adj2"/>
            </a:avLst>
          </a:prstGeom>
          <a:noFill/>
          <a:ln>
            <a:noFill/>
          </a:ln>
        </p:spPr>
      </p:sp>
      <p:sp>
        <p:nvSpPr>
          <p:cNvPr id="328" name="Google Shape;328;p27"/>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 Blue Mobile Mockup (Left)">
  <p:cSld name="CUSTOM_8_1_2_1_1_1">
    <p:spTree>
      <p:nvGrpSpPr>
        <p:cNvPr id="329" name="Shape 329"/>
        <p:cNvGrpSpPr/>
        <p:nvPr/>
      </p:nvGrpSpPr>
      <p:grpSpPr>
        <a:xfrm>
          <a:off x="0" y="0"/>
          <a:ext cx="0" cy="0"/>
          <a:chOff x="0" y="0"/>
          <a:chExt cx="0" cy="0"/>
        </a:xfrm>
      </p:grpSpPr>
      <p:pic>
        <p:nvPicPr>
          <p:cNvPr id="330" name="Google Shape;330;p28"/>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31" name="Google Shape;331;p28"/>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32" name="Google Shape;332;p28"/>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333" name="Google Shape;333;p28"/>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334" name="Google Shape;334;p28"/>
          <p:cNvPicPr preferRelativeResize="0"/>
          <p:nvPr/>
        </p:nvPicPr>
        <p:blipFill rotWithShape="1">
          <a:blip r:embed="rId3">
            <a:alphaModFix/>
          </a:blip>
          <a:srcRect b="110" l="0" r="0" t="110"/>
          <a:stretch/>
        </p:blipFill>
        <p:spPr>
          <a:xfrm>
            <a:off x="-342900" y="247791"/>
            <a:ext cx="7886700" cy="4653152"/>
          </a:xfrm>
          <a:prstGeom prst="rect">
            <a:avLst/>
          </a:prstGeom>
          <a:noFill/>
          <a:ln>
            <a:noFill/>
          </a:ln>
        </p:spPr>
      </p:pic>
      <p:pic>
        <p:nvPicPr>
          <p:cNvPr id="335" name="Google Shape;335;p28"/>
          <p:cNvPicPr preferRelativeResize="0"/>
          <p:nvPr/>
        </p:nvPicPr>
        <p:blipFill rotWithShape="1">
          <a:blip r:embed="rId4">
            <a:alphaModFix/>
          </a:blip>
          <a:srcRect b="239" l="0" r="0" t="229"/>
          <a:stretch/>
        </p:blipFill>
        <p:spPr>
          <a:xfrm>
            <a:off x="2648925" y="511228"/>
            <a:ext cx="1903200" cy="4099200"/>
          </a:xfrm>
          <a:prstGeom prst="roundRect">
            <a:avLst>
              <a:gd fmla="val 11703" name="adj"/>
            </a:avLst>
          </a:prstGeom>
          <a:noFill/>
          <a:ln>
            <a:noFill/>
          </a:ln>
        </p:spPr>
      </p:pic>
      <p:pic>
        <p:nvPicPr>
          <p:cNvPr id="336" name="Google Shape;336;p28"/>
          <p:cNvPicPr preferRelativeResize="0"/>
          <p:nvPr/>
        </p:nvPicPr>
        <p:blipFill rotWithShape="1">
          <a:blip r:embed="rId3">
            <a:alphaModFix/>
          </a:blip>
          <a:srcRect b="90824" l="43535" r="43531" t="0"/>
          <a:stretch/>
        </p:blipFill>
        <p:spPr>
          <a:xfrm>
            <a:off x="3086101" y="242569"/>
            <a:ext cx="1028700" cy="431700"/>
          </a:xfrm>
          <a:prstGeom prst="round2SameRect">
            <a:avLst>
              <a:gd fmla="val 0" name="adj1"/>
              <a:gd fmla="val 30070" name="adj2"/>
            </a:avLst>
          </a:prstGeom>
          <a:noFill/>
          <a:ln>
            <a:noFill/>
          </a:ln>
        </p:spPr>
      </p:pic>
      <p:sp>
        <p:nvSpPr>
          <p:cNvPr id="337" name="Google Shape;337;p28"/>
          <p:cNvSpPr txBox="1"/>
          <p:nvPr/>
        </p:nvSpPr>
        <p:spPr>
          <a:xfrm>
            <a:off x="320523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338" name="Google Shape;338;p28"/>
          <p:cNvSpPr/>
          <p:nvPr>
            <p:ph idx="3" type="pic"/>
          </p:nvPr>
        </p:nvSpPr>
        <p:spPr>
          <a:xfrm>
            <a:off x="2648926" y="714553"/>
            <a:ext cx="1903200" cy="3896100"/>
          </a:xfrm>
          <a:prstGeom prst="round2SameRect">
            <a:avLst>
              <a:gd fmla="val 0" name="adj1"/>
              <a:gd fmla="val 11611" name="adj2"/>
            </a:avLst>
          </a:prstGeom>
          <a:noFill/>
          <a:ln>
            <a:noFill/>
          </a:ln>
        </p:spPr>
      </p:sp>
      <p:sp>
        <p:nvSpPr>
          <p:cNvPr id="339" name="Google Shape;339;p28"/>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 Green Mobile Mockup (Left)">
  <p:cSld name="CUSTOM_8_1_2_1_1_1_1">
    <p:spTree>
      <p:nvGrpSpPr>
        <p:cNvPr id="340" name="Shape 340"/>
        <p:cNvGrpSpPr/>
        <p:nvPr/>
      </p:nvGrpSpPr>
      <p:grpSpPr>
        <a:xfrm>
          <a:off x="0" y="0"/>
          <a:ext cx="0" cy="0"/>
          <a:chOff x="0" y="0"/>
          <a:chExt cx="0" cy="0"/>
        </a:xfrm>
      </p:grpSpPr>
      <p:pic>
        <p:nvPicPr>
          <p:cNvPr id="341" name="Google Shape;341;p29"/>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42" name="Google Shape;342;p29"/>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43" name="Google Shape;343;p29"/>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344" name="Google Shape;344;p29"/>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pic>
        <p:nvPicPr>
          <p:cNvPr id="345" name="Google Shape;345;p29"/>
          <p:cNvPicPr preferRelativeResize="0"/>
          <p:nvPr/>
        </p:nvPicPr>
        <p:blipFill rotWithShape="1">
          <a:blip r:embed="rId3">
            <a:alphaModFix/>
          </a:blip>
          <a:srcRect b="110" l="0" r="0" t="110"/>
          <a:stretch/>
        </p:blipFill>
        <p:spPr>
          <a:xfrm>
            <a:off x="-342900" y="247791"/>
            <a:ext cx="7886700" cy="4653152"/>
          </a:xfrm>
          <a:prstGeom prst="rect">
            <a:avLst/>
          </a:prstGeom>
          <a:noFill/>
          <a:ln>
            <a:noFill/>
          </a:ln>
        </p:spPr>
      </p:pic>
      <p:pic>
        <p:nvPicPr>
          <p:cNvPr id="346" name="Google Shape;346;p29"/>
          <p:cNvPicPr preferRelativeResize="0"/>
          <p:nvPr/>
        </p:nvPicPr>
        <p:blipFill rotWithShape="1">
          <a:blip r:embed="rId4">
            <a:alphaModFix/>
          </a:blip>
          <a:srcRect b="239" l="0" r="0" t="229"/>
          <a:stretch/>
        </p:blipFill>
        <p:spPr>
          <a:xfrm>
            <a:off x="2648925" y="511228"/>
            <a:ext cx="1903200" cy="4099200"/>
          </a:xfrm>
          <a:prstGeom prst="roundRect">
            <a:avLst>
              <a:gd fmla="val 11703" name="adj"/>
            </a:avLst>
          </a:prstGeom>
          <a:noFill/>
          <a:ln>
            <a:noFill/>
          </a:ln>
        </p:spPr>
      </p:pic>
      <p:pic>
        <p:nvPicPr>
          <p:cNvPr id="347" name="Google Shape;347;p29"/>
          <p:cNvPicPr preferRelativeResize="0"/>
          <p:nvPr/>
        </p:nvPicPr>
        <p:blipFill rotWithShape="1">
          <a:blip r:embed="rId3">
            <a:alphaModFix/>
          </a:blip>
          <a:srcRect b="90746" l="43478" r="43478" t="0"/>
          <a:stretch/>
        </p:blipFill>
        <p:spPr>
          <a:xfrm>
            <a:off x="3086101" y="242569"/>
            <a:ext cx="1028700" cy="431700"/>
          </a:xfrm>
          <a:prstGeom prst="round2SameRect">
            <a:avLst>
              <a:gd fmla="val 0" name="adj1"/>
              <a:gd fmla="val 30070" name="adj2"/>
            </a:avLst>
          </a:prstGeom>
          <a:noFill/>
          <a:ln>
            <a:noFill/>
          </a:ln>
        </p:spPr>
      </p:pic>
      <p:sp>
        <p:nvSpPr>
          <p:cNvPr id="348" name="Google Shape;348;p29"/>
          <p:cNvSpPr txBox="1"/>
          <p:nvPr/>
        </p:nvSpPr>
        <p:spPr>
          <a:xfrm>
            <a:off x="3205239" y="2513775"/>
            <a:ext cx="790500" cy="297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Montserrat"/>
                <a:ea typeface="Montserrat"/>
                <a:cs typeface="Montserrat"/>
                <a:sym typeface="Montserrat"/>
              </a:rPr>
              <a:t>390x800</a:t>
            </a:r>
            <a:endParaRPr sz="1100">
              <a:solidFill>
                <a:schemeClr val="dk1"/>
              </a:solidFill>
              <a:latin typeface="Montserrat"/>
              <a:ea typeface="Montserrat"/>
              <a:cs typeface="Montserrat"/>
              <a:sym typeface="Montserrat"/>
            </a:endParaRPr>
          </a:p>
        </p:txBody>
      </p:sp>
      <p:sp>
        <p:nvSpPr>
          <p:cNvPr id="349" name="Google Shape;349;p29"/>
          <p:cNvSpPr/>
          <p:nvPr>
            <p:ph idx="3" type="pic"/>
          </p:nvPr>
        </p:nvSpPr>
        <p:spPr>
          <a:xfrm>
            <a:off x="2648926" y="714553"/>
            <a:ext cx="1903200" cy="3896100"/>
          </a:xfrm>
          <a:prstGeom prst="round2SameRect">
            <a:avLst>
              <a:gd fmla="val 0" name="adj1"/>
              <a:gd fmla="val 11611" name="adj2"/>
            </a:avLst>
          </a:prstGeom>
          <a:noFill/>
          <a:ln>
            <a:noFill/>
          </a:ln>
        </p:spPr>
      </p:sp>
      <p:sp>
        <p:nvSpPr>
          <p:cNvPr id="350" name="Google Shape;350;p29"/>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 — Img Only Content (Nine Column Grid)">
  <p:cSld name="CUSTOM_8_1_1">
    <p:spTree>
      <p:nvGrpSpPr>
        <p:cNvPr id="351" name="Shape 351"/>
        <p:cNvGrpSpPr/>
        <p:nvPr/>
      </p:nvGrpSpPr>
      <p:grpSpPr>
        <a:xfrm>
          <a:off x="0" y="0"/>
          <a:ext cx="0" cy="0"/>
          <a:chOff x="0" y="0"/>
          <a:chExt cx="0" cy="0"/>
        </a:xfrm>
      </p:grpSpPr>
      <p:sp>
        <p:nvSpPr>
          <p:cNvPr id="352" name="Google Shape;352;p30"/>
          <p:cNvSpPr/>
          <p:nvPr>
            <p:ph idx="2" type="pic"/>
          </p:nvPr>
        </p:nvSpPr>
        <p:spPr>
          <a:xfrm>
            <a:off x="0" y="-14494"/>
            <a:ext cx="9144000" cy="5157900"/>
          </a:xfrm>
          <a:prstGeom prst="rect">
            <a:avLst/>
          </a:prstGeom>
          <a:noFill/>
          <a:ln>
            <a:noFill/>
          </a:ln>
        </p:spPr>
      </p:sp>
      <p:pic>
        <p:nvPicPr>
          <p:cNvPr id="353" name="Google Shape;353;p30"/>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54" name="Google Shape;354;p3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55" name="Google Shape;355;p3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 — Copy/Img Content (Left Image Opt1)">
  <p:cSld name="Picture with Caption_2">
    <p:spTree>
      <p:nvGrpSpPr>
        <p:cNvPr id="22" name="Shape 22"/>
        <p:cNvGrpSpPr/>
        <p:nvPr/>
      </p:nvGrpSpPr>
      <p:grpSpPr>
        <a:xfrm>
          <a:off x="0" y="0"/>
          <a:ext cx="0" cy="0"/>
          <a:chOff x="0" y="0"/>
          <a:chExt cx="0" cy="0"/>
        </a:xfrm>
      </p:grpSpPr>
      <p:sp>
        <p:nvSpPr>
          <p:cNvPr id="23" name="Google Shape;23;p4"/>
          <p:cNvSpPr/>
          <p:nvPr>
            <p:ph idx="2" type="pic"/>
          </p:nvPr>
        </p:nvSpPr>
        <p:spPr>
          <a:xfrm>
            <a:off x="0" y="-14494"/>
            <a:ext cx="4487400" cy="5157900"/>
          </a:xfrm>
          <a:prstGeom prst="rect">
            <a:avLst/>
          </a:prstGeom>
          <a:noFill/>
          <a:ln>
            <a:noFill/>
          </a:ln>
        </p:spPr>
      </p:sp>
      <p:sp>
        <p:nvSpPr>
          <p:cNvPr id="24" name="Google Shape;24;p4"/>
          <p:cNvSpPr txBox="1"/>
          <p:nvPr>
            <p:ph idx="1" type="body"/>
          </p:nvPr>
        </p:nvSpPr>
        <p:spPr>
          <a:xfrm>
            <a:off x="4656581" y="1371600"/>
            <a:ext cx="41442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25" name="Google Shape;25;p4"/>
          <p:cNvSpPr txBox="1"/>
          <p:nvPr>
            <p:ph idx="3" type="subTitle"/>
          </p:nvPr>
        </p:nvSpPr>
        <p:spPr>
          <a:xfrm>
            <a:off x="4658569" y="342900"/>
            <a:ext cx="41442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2pPr>
            <a:lvl3pPr lvl="2"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3pPr>
            <a:lvl4pPr lvl="3"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4pPr>
            <a:lvl5pPr lvl="4"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5pPr>
            <a:lvl6pPr lvl="5"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6pPr>
            <a:lvl7pPr lvl="6"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7pPr>
            <a:lvl8pPr lvl="7" rtl="0">
              <a:lnSpc>
                <a:spcPct val="85000"/>
              </a:lnSpc>
              <a:spcBef>
                <a:spcPts val="1100"/>
              </a:spcBef>
              <a:spcAft>
                <a:spcPts val="0"/>
              </a:spcAft>
              <a:buSzPts val="1100"/>
              <a:buFont typeface="Antonio Medium"/>
              <a:buNone/>
              <a:defRPr>
                <a:latin typeface="Antonio Medium"/>
                <a:ea typeface="Antonio Medium"/>
                <a:cs typeface="Antonio Medium"/>
                <a:sym typeface="Antonio Medium"/>
              </a:defRPr>
            </a:lvl8pPr>
            <a:lvl9pPr lvl="8" rtl="0">
              <a:lnSpc>
                <a:spcPct val="85000"/>
              </a:lnSpc>
              <a:spcBef>
                <a:spcPts val="1100"/>
              </a:spcBef>
              <a:spcAft>
                <a:spcPts val="1100"/>
              </a:spcAft>
              <a:buSzPts val="1100"/>
              <a:buFont typeface="Antonio Medium"/>
              <a:buNone/>
              <a:defRPr>
                <a:latin typeface="Antonio Medium"/>
                <a:ea typeface="Antonio Medium"/>
                <a:cs typeface="Antonio Medium"/>
                <a:sym typeface="Antonio Medium"/>
              </a:defRPr>
            </a:lvl9pPr>
          </a:lstStyle>
          <a:p/>
        </p:txBody>
      </p:sp>
      <p:pic>
        <p:nvPicPr>
          <p:cNvPr id="26" name="Google Shape;26;p4"/>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27" name="Google Shape;27;p4"/>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28" name="Google Shape;28;p4"/>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 — Comparison Page (Three Elements)">
  <p:cSld name="CUSTOM_7">
    <p:spTree>
      <p:nvGrpSpPr>
        <p:cNvPr id="356" name="Shape 356"/>
        <p:cNvGrpSpPr/>
        <p:nvPr/>
      </p:nvGrpSpPr>
      <p:grpSpPr>
        <a:xfrm>
          <a:off x="0" y="0"/>
          <a:ext cx="0" cy="0"/>
          <a:chOff x="0" y="0"/>
          <a:chExt cx="0" cy="0"/>
        </a:xfrm>
      </p:grpSpPr>
      <p:sp>
        <p:nvSpPr>
          <p:cNvPr id="357" name="Google Shape;357;p31"/>
          <p:cNvSpPr/>
          <p:nvPr/>
        </p:nvSpPr>
        <p:spPr>
          <a:xfrm>
            <a:off x="6099075" y="342900"/>
            <a:ext cx="2702100" cy="4457700"/>
          </a:xfrm>
          <a:prstGeom prst="roundRect">
            <a:avLst>
              <a:gd fmla="val 7523"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58" name="Google Shape;358;p31"/>
          <p:cNvSpPr/>
          <p:nvPr/>
        </p:nvSpPr>
        <p:spPr>
          <a:xfrm>
            <a:off x="3220988" y="342900"/>
            <a:ext cx="2702100" cy="4457700"/>
          </a:xfrm>
          <a:prstGeom prst="roundRect">
            <a:avLst>
              <a:gd fmla="val 7523"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359" name="Google Shape;359;p31"/>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60" name="Google Shape;360;p31"/>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61" name="Google Shape;361;p31"/>
          <p:cNvSpPr/>
          <p:nvPr/>
        </p:nvSpPr>
        <p:spPr>
          <a:xfrm>
            <a:off x="342900" y="342900"/>
            <a:ext cx="2702100" cy="4457700"/>
          </a:xfrm>
          <a:prstGeom prst="roundRect">
            <a:avLst>
              <a:gd fmla="val 7523" name="adj"/>
            </a:avLst>
          </a:prstGeom>
          <a:solidFill>
            <a:srgbClr val="45357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62" name="Google Shape;362;p31"/>
          <p:cNvSpPr txBox="1"/>
          <p:nvPr>
            <p:ph idx="1" type="subTitle"/>
          </p:nvPr>
        </p:nvSpPr>
        <p:spPr>
          <a:xfrm>
            <a:off x="514350"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63" name="Google Shape;363;p31"/>
          <p:cNvSpPr txBox="1"/>
          <p:nvPr>
            <p:ph idx="2" type="body"/>
          </p:nvPr>
        </p:nvSpPr>
        <p:spPr>
          <a:xfrm>
            <a:off x="514350"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64" name="Google Shape;364;p31"/>
          <p:cNvSpPr txBox="1"/>
          <p:nvPr>
            <p:ph idx="3" type="subTitle"/>
          </p:nvPr>
        </p:nvSpPr>
        <p:spPr>
          <a:xfrm>
            <a:off x="3392438"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65" name="Google Shape;365;p31"/>
          <p:cNvSpPr txBox="1"/>
          <p:nvPr>
            <p:ph idx="4" type="body"/>
          </p:nvPr>
        </p:nvSpPr>
        <p:spPr>
          <a:xfrm>
            <a:off x="3392438"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66" name="Google Shape;366;p31"/>
          <p:cNvSpPr txBox="1"/>
          <p:nvPr>
            <p:ph idx="5" type="subTitle"/>
          </p:nvPr>
        </p:nvSpPr>
        <p:spPr>
          <a:xfrm>
            <a:off x="6270525"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67" name="Google Shape;367;p31"/>
          <p:cNvSpPr txBox="1"/>
          <p:nvPr>
            <p:ph idx="6" type="body"/>
          </p:nvPr>
        </p:nvSpPr>
        <p:spPr>
          <a:xfrm>
            <a:off x="6270525"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68" name="Google Shape;368;p31"/>
          <p:cNvSpPr/>
          <p:nvPr>
            <p:ph idx="7" type="pic"/>
          </p:nvPr>
        </p:nvSpPr>
        <p:spPr>
          <a:xfrm rot="10800000">
            <a:off x="342825" y="2587688"/>
            <a:ext cx="2702100" cy="2213100"/>
          </a:xfrm>
          <a:prstGeom prst="round2SameRect">
            <a:avLst>
              <a:gd fmla="val 8834" name="adj1"/>
              <a:gd fmla="val 0" name="adj2"/>
            </a:avLst>
          </a:prstGeom>
          <a:noFill/>
          <a:ln>
            <a:noFill/>
          </a:ln>
        </p:spPr>
      </p:sp>
      <p:sp>
        <p:nvSpPr>
          <p:cNvPr id="369" name="Google Shape;369;p31"/>
          <p:cNvSpPr/>
          <p:nvPr>
            <p:ph idx="8" type="pic"/>
          </p:nvPr>
        </p:nvSpPr>
        <p:spPr>
          <a:xfrm rot="10800000">
            <a:off x="3220913" y="2587688"/>
            <a:ext cx="2702100" cy="2213100"/>
          </a:xfrm>
          <a:prstGeom prst="round2SameRect">
            <a:avLst>
              <a:gd fmla="val 8834" name="adj1"/>
              <a:gd fmla="val 0" name="adj2"/>
            </a:avLst>
          </a:prstGeom>
          <a:noFill/>
          <a:ln>
            <a:noFill/>
          </a:ln>
        </p:spPr>
      </p:sp>
      <p:sp>
        <p:nvSpPr>
          <p:cNvPr id="370" name="Google Shape;370;p31"/>
          <p:cNvSpPr/>
          <p:nvPr>
            <p:ph idx="9" type="pic"/>
          </p:nvPr>
        </p:nvSpPr>
        <p:spPr>
          <a:xfrm rot="10800000">
            <a:off x="6099000" y="2587688"/>
            <a:ext cx="2702100" cy="2213100"/>
          </a:xfrm>
          <a:prstGeom prst="round2SameRect">
            <a:avLst>
              <a:gd fmla="val 8834" name="adj1"/>
              <a:gd fmla="val 0" name="adj2"/>
            </a:avLst>
          </a:prstGeom>
          <a:noFill/>
          <a:ln>
            <a:noFill/>
          </a:ln>
        </p:spPr>
      </p:sp>
      <p:sp>
        <p:nvSpPr>
          <p:cNvPr id="371" name="Google Shape;371;p31"/>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 Comparison Page (Three Elements)">
  <p:cSld name="CUSTOM_7_2">
    <p:spTree>
      <p:nvGrpSpPr>
        <p:cNvPr id="372" name="Shape 372"/>
        <p:cNvGrpSpPr/>
        <p:nvPr/>
      </p:nvGrpSpPr>
      <p:grpSpPr>
        <a:xfrm>
          <a:off x="0" y="0"/>
          <a:ext cx="0" cy="0"/>
          <a:chOff x="0" y="0"/>
          <a:chExt cx="0" cy="0"/>
        </a:xfrm>
      </p:grpSpPr>
      <p:sp>
        <p:nvSpPr>
          <p:cNvPr id="373" name="Google Shape;373;p32"/>
          <p:cNvSpPr/>
          <p:nvPr/>
        </p:nvSpPr>
        <p:spPr>
          <a:xfrm>
            <a:off x="6099075" y="342900"/>
            <a:ext cx="2702100" cy="4457700"/>
          </a:xfrm>
          <a:prstGeom prst="roundRect">
            <a:avLst>
              <a:gd fmla="val 7523"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4" name="Google Shape;374;p32"/>
          <p:cNvSpPr/>
          <p:nvPr/>
        </p:nvSpPr>
        <p:spPr>
          <a:xfrm>
            <a:off x="3220988" y="342900"/>
            <a:ext cx="2702100" cy="4457700"/>
          </a:xfrm>
          <a:prstGeom prst="roundRect">
            <a:avLst>
              <a:gd fmla="val 7523"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375" name="Google Shape;375;p3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76" name="Google Shape;376;p3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77" name="Google Shape;377;p32"/>
          <p:cNvSpPr/>
          <p:nvPr/>
        </p:nvSpPr>
        <p:spPr>
          <a:xfrm>
            <a:off x="342900" y="342900"/>
            <a:ext cx="2702100" cy="4457700"/>
          </a:xfrm>
          <a:prstGeom prst="roundRect">
            <a:avLst>
              <a:gd fmla="val 7523" name="adj"/>
            </a:avLst>
          </a:prstGeom>
          <a:solidFill>
            <a:srgbClr val="1B40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8" name="Google Shape;378;p32"/>
          <p:cNvSpPr txBox="1"/>
          <p:nvPr>
            <p:ph idx="1" type="subTitle"/>
          </p:nvPr>
        </p:nvSpPr>
        <p:spPr>
          <a:xfrm>
            <a:off x="514350"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79" name="Google Shape;379;p32"/>
          <p:cNvSpPr txBox="1"/>
          <p:nvPr>
            <p:ph idx="2" type="body"/>
          </p:nvPr>
        </p:nvSpPr>
        <p:spPr>
          <a:xfrm>
            <a:off x="514350"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80" name="Google Shape;380;p32"/>
          <p:cNvSpPr txBox="1"/>
          <p:nvPr>
            <p:ph idx="3" type="subTitle"/>
          </p:nvPr>
        </p:nvSpPr>
        <p:spPr>
          <a:xfrm>
            <a:off x="3392438"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81" name="Google Shape;381;p32"/>
          <p:cNvSpPr txBox="1"/>
          <p:nvPr>
            <p:ph idx="4" type="body"/>
          </p:nvPr>
        </p:nvSpPr>
        <p:spPr>
          <a:xfrm>
            <a:off x="3392438"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82" name="Google Shape;382;p32"/>
          <p:cNvSpPr txBox="1"/>
          <p:nvPr>
            <p:ph idx="5" type="subTitle"/>
          </p:nvPr>
        </p:nvSpPr>
        <p:spPr>
          <a:xfrm>
            <a:off x="6270525"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83" name="Google Shape;383;p32"/>
          <p:cNvSpPr txBox="1"/>
          <p:nvPr>
            <p:ph idx="6" type="body"/>
          </p:nvPr>
        </p:nvSpPr>
        <p:spPr>
          <a:xfrm>
            <a:off x="6270525"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84" name="Google Shape;384;p32"/>
          <p:cNvSpPr/>
          <p:nvPr>
            <p:ph idx="7" type="pic"/>
          </p:nvPr>
        </p:nvSpPr>
        <p:spPr>
          <a:xfrm rot="10800000">
            <a:off x="342825" y="2587688"/>
            <a:ext cx="2702100" cy="2213100"/>
          </a:xfrm>
          <a:prstGeom prst="round2SameRect">
            <a:avLst>
              <a:gd fmla="val 8834" name="adj1"/>
              <a:gd fmla="val 0" name="adj2"/>
            </a:avLst>
          </a:prstGeom>
          <a:noFill/>
          <a:ln>
            <a:noFill/>
          </a:ln>
        </p:spPr>
      </p:sp>
      <p:sp>
        <p:nvSpPr>
          <p:cNvPr id="385" name="Google Shape;385;p32"/>
          <p:cNvSpPr/>
          <p:nvPr>
            <p:ph idx="8" type="pic"/>
          </p:nvPr>
        </p:nvSpPr>
        <p:spPr>
          <a:xfrm rot="10800000">
            <a:off x="3220913" y="2587688"/>
            <a:ext cx="2702100" cy="2213100"/>
          </a:xfrm>
          <a:prstGeom prst="round2SameRect">
            <a:avLst>
              <a:gd fmla="val 8834" name="adj1"/>
              <a:gd fmla="val 0" name="adj2"/>
            </a:avLst>
          </a:prstGeom>
          <a:noFill/>
          <a:ln>
            <a:noFill/>
          </a:ln>
        </p:spPr>
      </p:sp>
      <p:sp>
        <p:nvSpPr>
          <p:cNvPr id="386" name="Google Shape;386;p32"/>
          <p:cNvSpPr/>
          <p:nvPr>
            <p:ph idx="9" type="pic"/>
          </p:nvPr>
        </p:nvSpPr>
        <p:spPr>
          <a:xfrm rot="10800000">
            <a:off x="6099000" y="2587688"/>
            <a:ext cx="2702100" cy="2213100"/>
          </a:xfrm>
          <a:prstGeom prst="round2SameRect">
            <a:avLst>
              <a:gd fmla="val 8834" name="adj1"/>
              <a:gd fmla="val 0" name="adj2"/>
            </a:avLst>
          </a:prstGeom>
          <a:noFill/>
          <a:ln>
            <a:noFill/>
          </a:ln>
        </p:spPr>
      </p:sp>
      <p:sp>
        <p:nvSpPr>
          <p:cNvPr id="387" name="Google Shape;387;p3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 Comparison Page (Three Elements)">
  <p:cSld name="CUSTOM_7_2_1">
    <p:spTree>
      <p:nvGrpSpPr>
        <p:cNvPr id="388" name="Shape 388"/>
        <p:cNvGrpSpPr/>
        <p:nvPr/>
      </p:nvGrpSpPr>
      <p:grpSpPr>
        <a:xfrm>
          <a:off x="0" y="0"/>
          <a:ext cx="0" cy="0"/>
          <a:chOff x="0" y="0"/>
          <a:chExt cx="0" cy="0"/>
        </a:xfrm>
      </p:grpSpPr>
      <p:sp>
        <p:nvSpPr>
          <p:cNvPr id="389" name="Google Shape;389;p33"/>
          <p:cNvSpPr/>
          <p:nvPr/>
        </p:nvSpPr>
        <p:spPr>
          <a:xfrm>
            <a:off x="6099075" y="342900"/>
            <a:ext cx="2702100" cy="4457700"/>
          </a:xfrm>
          <a:prstGeom prst="roundRect">
            <a:avLst>
              <a:gd fmla="val 7523"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90" name="Google Shape;390;p33"/>
          <p:cNvSpPr/>
          <p:nvPr/>
        </p:nvSpPr>
        <p:spPr>
          <a:xfrm>
            <a:off x="3220988" y="342900"/>
            <a:ext cx="2702100" cy="4457700"/>
          </a:xfrm>
          <a:prstGeom prst="roundRect">
            <a:avLst>
              <a:gd fmla="val 7523"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391" name="Google Shape;391;p33"/>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92" name="Google Shape;392;p33"/>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93" name="Google Shape;393;p33"/>
          <p:cNvSpPr/>
          <p:nvPr/>
        </p:nvSpPr>
        <p:spPr>
          <a:xfrm>
            <a:off x="342900" y="342900"/>
            <a:ext cx="2702100" cy="4457700"/>
          </a:xfrm>
          <a:prstGeom prst="roundRect">
            <a:avLst>
              <a:gd fmla="val 7523" name="adj"/>
            </a:avLst>
          </a:prstGeom>
          <a:solidFill>
            <a:srgbClr val="0D474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94" name="Google Shape;394;p33"/>
          <p:cNvSpPr txBox="1"/>
          <p:nvPr>
            <p:ph idx="1" type="subTitle"/>
          </p:nvPr>
        </p:nvSpPr>
        <p:spPr>
          <a:xfrm>
            <a:off x="514350"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95" name="Google Shape;395;p33"/>
          <p:cNvSpPr txBox="1"/>
          <p:nvPr>
            <p:ph idx="2" type="body"/>
          </p:nvPr>
        </p:nvSpPr>
        <p:spPr>
          <a:xfrm>
            <a:off x="514350"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96" name="Google Shape;396;p33"/>
          <p:cNvSpPr txBox="1"/>
          <p:nvPr>
            <p:ph idx="3" type="subTitle"/>
          </p:nvPr>
        </p:nvSpPr>
        <p:spPr>
          <a:xfrm>
            <a:off x="3392438"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97" name="Google Shape;397;p33"/>
          <p:cNvSpPr txBox="1"/>
          <p:nvPr>
            <p:ph idx="4" type="body"/>
          </p:nvPr>
        </p:nvSpPr>
        <p:spPr>
          <a:xfrm>
            <a:off x="3392438"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98" name="Google Shape;398;p33"/>
          <p:cNvSpPr txBox="1"/>
          <p:nvPr>
            <p:ph idx="5" type="subTitle"/>
          </p:nvPr>
        </p:nvSpPr>
        <p:spPr>
          <a:xfrm>
            <a:off x="6270525" y="5823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99" name="Google Shape;399;p33"/>
          <p:cNvSpPr txBox="1"/>
          <p:nvPr>
            <p:ph idx="6" type="body"/>
          </p:nvPr>
        </p:nvSpPr>
        <p:spPr>
          <a:xfrm>
            <a:off x="6270525" y="1577419"/>
            <a:ext cx="23592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00" name="Google Shape;400;p33"/>
          <p:cNvSpPr/>
          <p:nvPr>
            <p:ph idx="7" type="pic"/>
          </p:nvPr>
        </p:nvSpPr>
        <p:spPr>
          <a:xfrm rot="10800000">
            <a:off x="342825" y="2587688"/>
            <a:ext cx="2702100" cy="2213100"/>
          </a:xfrm>
          <a:prstGeom prst="round2SameRect">
            <a:avLst>
              <a:gd fmla="val 8834" name="adj1"/>
              <a:gd fmla="val 0" name="adj2"/>
            </a:avLst>
          </a:prstGeom>
          <a:noFill/>
          <a:ln>
            <a:noFill/>
          </a:ln>
        </p:spPr>
      </p:sp>
      <p:sp>
        <p:nvSpPr>
          <p:cNvPr id="401" name="Google Shape;401;p33"/>
          <p:cNvSpPr/>
          <p:nvPr>
            <p:ph idx="8" type="pic"/>
          </p:nvPr>
        </p:nvSpPr>
        <p:spPr>
          <a:xfrm rot="10800000">
            <a:off x="3220913" y="2587688"/>
            <a:ext cx="2702100" cy="2213100"/>
          </a:xfrm>
          <a:prstGeom prst="round2SameRect">
            <a:avLst>
              <a:gd fmla="val 8834" name="adj1"/>
              <a:gd fmla="val 0" name="adj2"/>
            </a:avLst>
          </a:prstGeom>
          <a:noFill/>
          <a:ln>
            <a:noFill/>
          </a:ln>
        </p:spPr>
      </p:sp>
      <p:sp>
        <p:nvSpPr>
          <p:cNvPr id="402" name="Google Shape;402;p33"/>
          <p:cNvSpPr/>
          <p:nvPr>
            <p:ph idx="9" type="pic"/>
          </p:nvPr>
        </p:nvSpPr>
        <p:spPr>
          <a:xfrm rot="10800000">
            <a:off x="6099000" y="2587688"/>
            <a:ext cx="2702100" cy="2213100"/>
          </a:xfrm>
          <a:prstGeom prst="round2SameRect">
            <a:avLst>
              <a:gd fmla="val 8834" name="adj1"/>
              <a:gd fmla="val 0" name="adj2"/>
            </a:avLst>
          </a:prstGeom>
          <a:noFill/>
          <a:ln>
            <a:noFill/>
          </a:ln>
        </p:spPr>
      </p:sp>
      <p:sp>
        <p:nvSpPr>
          <p:cNvPr id="403" name="Google Shape;403;p33"/>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 Comparison Page w/ Headline (Three Elements) ">
  <p:cSld name="CUSTOM_7_1">
    <p:spTree>
      <p:nvGrpSpPr>
        <p:cNvPr id="404" name="Shape 404"/>
        <p:cNvGrpSpPr/>
        <p:nvPr/>
      </p:nvGrpSpPr>
      <p:grpSpPr>
        <a:xfrm>
          <a:off x="0" y="0"/>
          <a:ext cx="0" cy="0"/>
          <a:chOff x="0" y="0"/>
          <a:chExt cx="0" cy="0"/>
        </a:xfrm>
      </p:grpSpPr>
      <p:sp>
        <p:nvSpPr>
          <p:cNvPr id="405" name="Google Shape;405;p34"/>
          <p:cNvSpPr/>
          <p:nvPr/>
        </p:nvSpPr>
        <p:spPr>
          <a:xfrm>
            <a:off x="6099075" y="1371600"/>
            <a:ext cx="2702100" cy="3429000"/>
          </a:xfrm>
          <a:prstGeom prst="roundRect">
            <a:avLst>
              <a:gd fmla="val 7523"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6" name="Google Shape;406;p34"/>
          <p:cNvSpPr/>
          <p:nvPr/>
        </p:nvSpPr>
        <p:spPr>
          <a:xfrm>
            <a:off x="3220988" y="1371600"/>
            <a:ext cx="2702100" cy="3429000"/>
          </a:xfrm>
          <a:prstGeom prst="roundRect">
            <a:avLst>
              <a:gd fmla="val 7523"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407" name="Google Shape;407;p34"/>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08" name="Google Shape;408;p34"/>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09" name="Google Shape;409;p34"/>
          <p:cNvSpPr/>
          <p:nvPr/>
        </p:nvSpPr>
        <p:spPr>
          <a:xfrm>
            <a:off x="342900" y="1371600"/>
            <a:ext cx="2702100" cy="3429000"/>
          </a:xfrm>
          <a:prstGeom prst="roundRect">
            <a:avLst>
              <a:gd fmla="val 7523" name="adj"/>
            </a:avLst>
          </a:prstGeom>
          <a:solidFill>
            <a:srgbClr val="45357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10" name="Google Shape;410;p34"/>
          <p:cNvSpPr txBox="1"/>
          <p:nvPr>
            <p:ph idx="1" type="subTitle"/>
          </p:nvPr>
        </p:nvSpPr>
        <p:spPr>
          <a:xfrm>
            <a:off x="514350"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11" name="Google Shape;411;p34"/>
          <p:cNvSpPr txBox="1"/>
          <p:nvPr>
            <p:ph idx="2" type="body"/>
          </p:nvPr>
        </p:nvSpPr>
        <p:spPr>
          <a:xfrm>
            <a:off x="514350"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12" name="Google Shape;412;p34"/>
          <p:cNvSpPr txBox="1"/>
          <p:nvPr>
            <p:ph idx="3" type="subTitle"/>
          </p:nvPr>
        </p:nvSpPr>
        <p:spPr>
          <a:xfrm>
            <a:off x="3392438"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13" name="Google Shape;413;p34"/>
          <p:cNvSpPr txBox="1"/>
          <p:nvPr>
            <p:ph idx="4" type="body"/>
          </p:nvPr>
        </p:nvSpPr>
        <p:spPr>
          <a:xfrm>
            <a:off x="3392438"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14" name="Google Shape;414;p34"/>
          <p:cNvSpPr txBox="1"/>
          <p:nvPr>
            <p:ph idx="5" type="subTitle"/>
          </p:nvPr>
        </p:nvSpPr>
        <p:spPr>
          <a:xfrm>
            <a:off x="6270525"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15" name="Google Shape;415;p34"/>
          <p:cNvSpPr txBox="1"/>
          <p:nvPr>
            <p:ph idx="6" type="body"/>
          </p:nvPr>
        </p:nvSpPr>
        <p:spPr>
          <a:xfrm>
            <a:off x="6270525"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16" name="Google Shape;416;p34"/>
          <p:cNvSpPr txBox="1"/>
          <p:nvPr>
            <p:ph idx="7"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17" name="Google Shape;417;p34"/>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 — Comparison Page w/ Headline (Three Elements) ">
  <p:cSld name="CUSTOM_7_1_2">
    <p:spTree>
      <p:nvGrpSpPr>
        <p:cNvPr id="418" name="Shape 418"/>
        <p:cNvGrpSpPr/>
        <p:nvPr/>
      </p:nvGrpSpPr>
      <p:grpSpPr>
        <a:xfrm>
          <a:off x="0" y="0"/>
          <a:ext cx="0" cy="0"/>
          <a:chOff x="0" y="0"/>
          <a:chExt cx="0" cy="0"/>
        </a:xfrm>
      </p:grpSpPr>
      <p:sp>
        <p:nvSpPr>
          <p:cNvPr id="419" name="Google Shape;419;p35"/>
          <p:cNvSpPr/>
          <p:nvPr/>
        </p:nvSpPr>
        <p:spPr>
          <a:xfrm>
            <a:off x="6099075" y="1371600"/>
            <a:ext cx="2702100" cy="3429000"/>
          </a:xfrm>
          <a:prstGeom prst="roundRect">
            <a:avLst>
              <a:gd fmla="val 7523"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20" name="Google Shape;420;p35"/>
          <p:cNvSpPr/>
          <p:nvPr/>
        </p:nvSpPr>
        <p:spPr>
          <a:xfrm>
            <a:off x="3220988" y="1371600"/>
            <a:ext cx="2702100" cy="3429000"/>
          </a:xfrm>
          <a:prstGeom prst="roundRect">
            <a:avLst>
              <a:gd fmla="val 7523"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421" name="Google Shape;421;p35"/>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22" name="Google Shape;422;p35"/>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23" name="Google Shape;423;p35"/>
          <p:cNvSpPr/>
          <p:nvPr/>
        </p:nvSpPr>
        <p:spPr>
          <a:xfrm>
            <a:off x="342900" y="1371600"/>
            <a:ext cx="2702100" cy="3429000"/>
          </a:xfrm>
          <a:prstGeom prst="roundRect">
            <a:avLst>
              <a:gd fmla="val 7523" name="adj"/>
            </a:avLst>
          </a:prstGeom>
          <a:solidFill>
            <a:srgbClr val="1B40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24" name="Google Shape;424;p35"/>
          <p:cNvSpPr txBox="1"/>
          <p:nvPr>
            <p:ph idx="1" type="subTitle"/>
          </p:nvPr>
        </p:nvSpPr>
        <p:spPr>
          <a:xfrm>
            <a:off x="514350"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25" name="Google Shape;425;p35"/>
          <p:cNvSpPr txBox="1"/>
          <p:nvPr>
            <p:ph idx="2" type="body"/>
          </p:nvPr>
        </p:nvSpPr>
        <p:spPr>
          <a:xfrm>
            <a:off x="514350"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26" name="Google Shape;426;p35"/>
          <p:cNvSpPr txBox="1"/>
          <p:nvPr>
            <p:ph idx="3" type="subTitle"/>
          </p:nvPr>
        </p:nvSpPr>
        <p:spPr>
          <a:xfrm>
            <a:off x="3392438"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27" name="Google Shape;427;p35"/>
          <p:cNvSpPr txBox="1"/>
          <p:nvPr>
            <p:ph idx="4" type="body"/>
          </p:nvPr>
        </p:nvSpPr>
        <p:spPr>
          <a:xfrm>
            <a:off x="3392438"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28" name="Google Shape;428;p35"/>
          <p:cNvSpPr txBox="1"/>
          <p:nvPr>
            <p:ph idx="5" type="subTitle"/>
          </p:nvPr>
        </p:nvSpPr>
        <p:spPr>
          <a:xfrm>
            <a:off x="6270525"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29" name="Google Shape;429;p35"/>
          <p:cNvSpPr txBox="1"/>
          <p:nvPr>
            <p:ph idx="6" type="body"/>
          </p:nvPr>
        </p:nvSpPr>
        <p:spPr>
          <a:xfrm>
            <a:off x="6270525"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30" name="Google Shape;430;p35"/>
          <p:cNvSpPr txBox="1"/>
          <p:nvPr>
            <p:ph idx="7"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31" name="Google Shape;431;p35"/>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 — Comparison Page w/ Headline (Three Elements) ">
  <p:cSld name="CUSTOM_7_1_2_1">
    <p:spTree>
      <p:nvGrpSpPr>
        <p:cNvPr id="432" name="Shape 432"/>
        <p:cNvGrpSpPr/>
        <p:nvPr/>
      </p:nvGrpSpPr>
      <p:grpSpPr>
        <a:xfrm>
          <a:off x="0" y="0"/>
          <a:ext cx="0" cy="0"/>
          <a:chOff x="0" y="0"/>
          <a:chExt cx="0" cy="0"/>
        </a:xfrm>
      </p:grpSpPr>
      <p:sp>
        <p:nvSpPr>
          <p:cNvPr id="433" name="Google Shape;433;p36"/>
          <p:cNvSpPr/>
          <p:nvPr/>
        </p:nvSpPr>
        <p:spPr>
          <a:xfrm>
            <a:off x="6099075" y="1371600"/>
            <a:ext cx="2702100" cy="3429000"/>
          </a:xfrm>
          <a:prstGeom prst="roundRect">
            <a:avLst>
              <a:gd fmla="val 7523"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34" name="Google Shape;434;p36"/>
          <p:cNvSpPr/>
          <p:nvPr/>
        </p:nvSpPr>
        <p:spPr>
          <a:xfrm>
            <a:off x="3220988" y="1371600"/>
            <a:ext cx="2702100" cy="3429000"/>
          </a:xfrm>
          <a:prstGeom prst="roundRect">
            <a:avLst>
              <a:gd fmla="val 7523"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435" name="Google Shape;435;p36"/>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36" name="Google Shape;436;p36"/>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37" name="Google Shape;437;p36"/>
          <p:cNvSpPr/>
          <p:nvPr/>
        </p:nvSpPr>
        <p:spPr>
          <a:xfrm>
            <a:off x="342900" y="1371600"/>
            <a:ext cx="2702100" cy="3429000"/>
          </a:xfrm>
          <a:prstGeom prst="roundRect">
            <a:avLst>
              <a:gd fmla="val 7523" name="adj"/>
            </a:avLst>
          </a:prstGeom>
          <a:solidFill>
            <a:srgbClr val="0D474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38" name="Google Shape;438;p36"/>
          <p:cNvSpPr txBox="1"/>
          <p:nvPr>
            <p:ph idx="1" type="subTitle"/>
          </p:nvPr>
        </p:nvSpPr>
        <p:spPr>
          <a:xfrm>
            <a:off x="514350"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39" name="Google Shape;439;p36"/>
          <p:cNvSpPr txBox="1"/>
          <p:nvPr>
            <p:ph idx="2" type="body"/>
          </p:nvPr>
        </p:nvSpPr>
        <p:spPr>
          <a:xfrm>
            <a:off x="514350"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40" name="Google Shape;440;p36"/>
          <p:cNvSpPr txBox="1"/>
          <p:nvPr>
            <p:ph idx="3" type="subTitle"/>
          </p:nvPr>
        </p:nvSpPr>
        <p:spPr>
          <a:xfrm>
            <a:off x="3392438"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41" name="Google Shape;441;p36"/>
          <p:cNvSpPr txBox="1"/>
          <p:nvPr>
            <p:ph idx="4" type="body"/>
          </p:nvPr>
        </p:nvSpPr>
        <p:spPr>
          <a:xfrm>
            <a:off x="3392438"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42" name="Google Shape;442;p36"/>
          <p:cNvSpPr txBox="1"/>
          <p:nvPr>
            <p:ph idx="5" type="subTitle"/>
          </p:nvPr>
        </p:nvSpPr>
        <p:spPr>
          <a:xfrm>
            <a:off x="6270525" y="1611038"/>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43" name="Google Shape;443;p36"/>
          <p:cNvSpPr txBox="1"/>
          <p:nvPr>
            <p:ph idx="6" type="body"/>
          </p:nvPr>
        </p:nvSpPr>
        <p:spPr>
          <a:xfrm>
            <a:off x="6270525" y="2606119"/>
            <a:ext cx="2359200" cy="19521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44" name="Google Shape;444;p36"/>
          <p:cNvSpPr txBox="1"/>
          <p:nvPr>
            <p:ph idx="7"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45" name="Google Shape;445;p36"/>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 — Comparison Page w/ Headline + Text (Three Elements)">
  <p:cSld name="CUSTOM_7_1_1">
    <p:spTree>
      <p:nvGrpSpPr>
        <p:cNvPr id="446" name="Shape 446"/>
        <p:cNvGrpSpPr/>
        <p:nvPr/>
      </p:nvGrpSpPr>
      <p:grpSpPr>
        <a:xfrm>
          <a:off x="0" y="0"/>
          <a:ext cx="0" cy="0"/>
          <a:chOff x="0" y="0"/>
          <a:chExt cx="0" cy="0"/>
        </a:xfrm>
      </p:grpSpPr>
      <p:pic>
        <p:nvPicPr>
          <p:cNvPr id="447" name="Google Shape;447;p37"/>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48" name="Google Shape;448;p37"/>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49" name="Google Shape;449;p37"/>
          <p:cNvSpPr txBox="1"/>
          <p:nvPr>
            <p:ph idx="1"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50" name="Google Shape;450;p37"/>
          <p:cNvSpPr txBox="1"/>
          <p:nvPr>
            <p:ph idx="2"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451" name="Google Shape;451;p37"/>
          <p:cNvSpPr/>
          <p:nvPr/>
        </p:nvSpPr>
        <p:spPr>
          <a:xfrm>
            <a:off x="6099075" y="2062819"/>
            <a:ext cx="2702100" cy="2737800"/>
          </a:xfrm>
          <a:prstGeom prst="roundRect">
            <a:avLst>
              <a:gd fmla="val 7523"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52" name="Google Shape;452;p37"/>
          <p:cNvSpPr/>
          <p:nvPr/>
        </p:nvSpPr>
        <p:spPr>
          <a:xfrm>
            <a:off x="3220988" y="2062819"/>
            <a:ext cx="2702100" cy="2737800"/>
          </a:xfrm>
          <a:prstGeom prst="roundRect">
            <a:avLst>
              <a:gd fmla="val 7523"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53" name="Google Shape;453;p37"/>
          <p:cNvSpPr/>
          <p:nvPr/>
        </p:nvSpPr>
        <p:spPr>
          <a:xfrm>
            <a:off x="342900" y="2062819"/>
            <a:ext cx="2702100" cy="2737800"/>
          </a:xfrm>
          <a:prstGeom prst="roundRect">
            <a:avLst>
              <a:gd fmla="val 7523" name="adj"/>
            </a:avLst>
          </a:prstGeom>
          <a:solidFill>
            <a:srgbClr val="45357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54" name="Google Shape;454;p37"/>
          <p:cNvSpPr txBox="1"/>
          <p:nvPr>
            <p:ph idx="3" type="subTitle"/>
          </p:nvPr>
        </p:nvSpPr>
        <p:spPr>
          <a:xfrm>
            <a:off x="514350"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55" name="Google Shape;455;p37"/>
          <p:cNvSpPr txBox="1"/>
          <p:nvPr>
            <p:ph idx="4" type="body"/>
          </p:nvPr>
        </p:nvSpPr>
        <p:spPr>
          <a:xfrm>
            <a:off x="514350"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56" name="Google Shape;456;p37"/>
          <p:cNvSpPr txBox="1"/>
          <p:nvPr>
            <p:ph idx="5" type="subTitle"/>
          </p:nvPr>
        </p:nvSpPr>
        <p:spPr>
          <a:xfrm>
            <a:off x="3392438"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57" name="Google Shape;457;p37"/>
          <p:cNvSpPr txBox="1"/>
          <p:nvPr>
            <p:ph idx="6" type="body"/>
          </p:nvPr>
        </p:nvSpPr>
        <p:spPr>
          <a:xfrm>
            <a:off x="3392438"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58" name="Google Shape;458;p37"/>
          <p:cNvSpPr txBox="1"/>
          <p:nvPr>
            <p:ph idx="7" type="subTitle"/>
          </p:nvPr>
        </p:nvSpPr>
        <p:spPr>
          <a:xfrm>
            <a:off x="6270525"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59" name="Google Shape;459;p37"/>
          <p:cNvSpPr txBox="1"/>
          <p:nvPr>
            <p:ph idx="8" type="body"/>
          </p:nvPr>
        </p:nvSpPr>
        <p:spPr>
          <a:xfrm>
            <a:off x="6270525"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60" name="Google Shape;460;p37"/>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 Comparison Page w/ Headline + Text (Three Elements) ">
  <p:cSld name="CUSTOM_7_1_1_1">
    <p:spTree>
      <p:nvGrpSpPr>
        <p:cNvPr id="461" name="Shape 461"/>
        <p:cNvGrpSpPr/>
        <p:nvPr/>
      </p:nvGrpSpPr>
      <p:grpSpPr>
        <a:xfrm>
          <a:off x="0" y="0"/>
          <a:ext cx="0" cy="0"/>
          <a:chOff x="0" y="0"/>
          <a:chExt cx="0" cy="0"/>
        </a:xfrm>
      </p:grpSpPr>
      <p:pic>
        <p:nvPicPr>
          <p:cNvPr id="462" name="Google Shape;462;p38"/>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63" name="Google Shape;463;p38"/>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64" name="Google Shape;464;p38"/>
          <p:cNvSpPr txBox="1"/>
          <p:nvPr>
            <p:ph idx="1"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65" name="Google Shape;465;p38"/>
          <p:cNvSpPr txBox="1"/>
          <p:nvPr>
            <p:ph idx="2"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466" name="Google Shape;466;p38"/>
          <p:cNvSpPr/>
          <p:nvPr/>
        </p:nvSpPr>
        <p:spPr>
          <a:xfrm>
            <a:off x="6099075" y="2062819"/>
            <a:ext cx="2702100" cy="2737800"/>
          </a:xfrm>
          <a:prstGeom prst="roundRect">
            <a:avLst>
              <a:gd fmla="val 7523"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7" name="Google Shape;467;p38"/>
          <p:cNvSpPr/>
          <p:nvPr/>
        </p:nvSpPr>
        <p:spPr>
          <a:xfrm>
            <a:off x="3220988" y="2062819"/>
            <a:ext cx="2702100" cy="2737800"/>
          </a:xfrm>
          <a:prstGeom prst="roundRect">
            <a:avLst>
              <a:gd fmla="val 7523"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8" name="Google Shape;468;p38"/>
          <p:cNvSpPr/>
          <p:nvPr/>
        </p:nvSpPr>
        <p:spPr>
          <a:xfrm>
            <a:off x="342900" y="2062819"/>
            <a:ext cx="2702100" cy="2737800"/>
          </a:xfrm>
          <a:prstGeom prst="roundRect">
            <a:avLst>
              <a:gd fmla="val 7523" name="adj"/>
            </a:avLst>
          </a:prstGeom>
          <a:solidFill>
            <a:srgbClr val="1B40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9" name="Google Shape;469;p38"/>
          <p:cNvSpPr txBox="1"/>
          <p:nvPr>
            <p:ph idx="3" type="subTitle"/>
          </p:nvPr>
        </p:nvSpPr>
        <p:spPr>
          <a:xfrm>
            <a:off x="514350"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70" name="Google Shape;470;p38"/>
          <p:cNvSpPr txBox="1"/>
          <p:nvPr>
            <p:ph idx="4" type="body"/>
          </p:nvPr>
        </p:nvSpPr>
        <p:spPr>
          <a:xfrm>
            <a:off x="514350"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71" name="Google Shape;471;p38"/>
          <p:cNvSpPr txBox="1"/>
          <p:nvPr>
            <p:ph idx="5" type="subTitle"/>
          </p:nvPr>
        </p:nvSpPr>
        <p:spPr>
          <a:xfrm>
            <a:off x="3392438"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72" name="Google Shape;472;p38"/>
          <p:cNvSpPr txBox="1"/>
          <p:nvPr>
            <p:ph idx="6" type="body"/>
          </p:nvPr>
        </p:nvSpPr>
        <p:spPr>
          <a:xfrm>
            <a:off x="3392438"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73" name="Google Shape;473;p38"/>
          <p:cNvSpPr txBox="1"/>
          <p:nvPr>
            <p:ph idx="7" type="subTitle"/>
          </p:nvPr>
        </p:nvSpPr>
        <p:spPr>
          <a:xfrm>
            <a:off x="6270525"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74" name="Google Shape;474;p38"/>
          <p:cNvSpPr txBox="1"/>
          <p:nvPr>
            <p:ph idx="8" type="body"/>
          </p:nvPr>
        </p:nvSpPr>
        <p:spPr>
          <a:xfrm>
            <a:off x="6270525"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75" name="Google Shape;475;p38"/>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 — Comparison Page w/ Headline + Text (Three Elements) ">
  <p:cSld name="CUSTOM_7_1_1_1_1">
    <p:spTree>
      <p:nvGrpSpPr>
        <p:cNvPr id="476" name="Shape 476"/>
        <p:cNvGrpSpPr/>
        <p:nvPr/>
      </p:nvGrpSpPr>
      <p:grpSpPr>
        <a:xfrm>
          <a:off x="0" y="0"/>
          <a:ext cx="0" cy="0"/>
          <a:chOff x="0" y="0"/>
          <a:chExt cx="0" cy="0"/>
        </a:xfrm>
      </p:grpSpPr>
      <p:pic>
        <p:nvPicPr>
          <p:cNvPr id="477" name="Google Shape;477;p39"/>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78" name="Google Shape;478;p39"/>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79" name="Google Shape;479;p39"/>
          <p:cNvSpPr txBox="1"/>
          <p:nvPr>
            <p:ph idx="1"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80" name="Google Shape;480;p39"/>
          <p:cNvSpPr txBox="1"/>
          <p:nvPr>
            <p:ph idx="2" type="body"/>
          </p:nvPr>
        </p:nvSpPr>
        <p:spPr>
          <a:xfrm>
            <a:off x="342656" y="1371600"/>
            <a:ext cx="5226000" cy="5091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481" name="Google Shape;481;p39"/>
          <p:cNvSpPr/>
          <p:nvPr/>
        </p:nvSpPr>
        <p:spPr>
          <a:xfrm>
            <a:off x="6099075" y="2062819"/>
            <a:ext cx="2702100" cy="2737800"/>
          </a:xfrm>
          <a:prstGeom prst="roundRect">
            <a:avLst>
              <a:gd fmla="val 7523"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82" name="Google Shape;482;p39"/>
          <p:cNvSpPr/>
          <p:nvPr/>
        </p:nvSpPr>
        <p:spPr>
          <a:xfrm>
            <a:off x="3220988" y="2062819"/>
            <a:ext cx="2702100" cy="2737800"/>
          </a:xfrm>
          <a:prstGeom prst="roundRect">
            <a:avLst>
              <a:gd fmla="val 7523"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83" name="Google Shape;483;p39"/>
          <p:cNvSpPr/>
          <p:nvPr/>
        </p:nvSpPr>
        <p:spPr>
          <a:xfrm>
            <a:off x="342900" y="2062819"/>
            <a:ext cx="2702100" cy="2737800"/>
          </a:xfrm>
          <a:prstGeom prst="roundRect">
            <a:avLst>
              <a:gd fmla="val 7523" name="adj"/>
            </a:avLst>
          </a:prstGeom>
          <a:solidFill>
            <a:srgbClr val="0D474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84" name="Google Shape;484;p39"/>
          <p:cNvSpPr txBox="1"/>
          <p:nvPr>
            <p:ph idx="3" type="subTitle"/>
          </p:nvPr>
        </p:nvSpPr>
        <p:spPr>
          <a:xfrm>
            <a:off x="514350"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85" name="Google Shape;485;p39"/>
          <p:cNvSpPr txBox="1"/>
          <p:nvPr>
            <p:ph idx="4" type="body"/>
          </p:nvPr>
        </p:nvSpPr>
        <p:spPr>
          <a:xfrm>
            <a:off x="514350"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86" name="Google Shape;486;p39"/>
          <p:cNvSpPr txBox="1"/>
          <p:nvPr>
            <p:ph idx="5" type="subTitle"/>
          </p:nvPr>
        </p:nvSpPr>
        <p:spPr>
          <a:xfrm>
            <a:off x="3392438"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87" name="Google Shape;487;p39"/>
          <p:cNvSpPr txBox="1"/>
          <p:nvPr>
            <p:ph idx="6" type="body"/>
          </p:nvPr>
        </p:nvSpPr>
        <p:spPr>
          <a:xfrm>
            <a:off x="3392438"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88" name="Google Shape;488;p39"/>
          <p:cNvSpPr txBox="1"/>
          <p:nvPr>
            <p:ph idx="7" type="subTitle"/>
          </p:nvPr>
        </p:nvSpPr>
        <p:spPr>
          <a:xfrm>
            <a:off x="6270525" y="2302256"/>
            <a:ext cx="23592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89" name="Google Shape;489;p39"/>
          <p:cNvSpPr txBox="1"/>
          <p:nvPr>
            <p:ph idx="8" type="body"/>
          </p:nvPr>
        </p:nvSpPr>
        <p:spPr>
          <a:xfrm>
            <a:off x="6270525" y="3297338"/>
            <a:ext cx="2359200" cy="13557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490" name="Google Shape;490;p39"/>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 — Misc. (Copy Intro)">
  <p:cSld name="CUSTOM_6">
    <p:spTree>
      <p:nvGrpSpPr>
        <p:cNvPr id="491" name="Shape 491"/>
        <p:cNvGrpSpPr/>
        <p:nvPr/>
      </p:nvGrpSpPr>
      <p:grpSpPr>
        <a:xfrm>
          <a:off x="0" y="0"/>
          <a:ext cx="0" cy="0"/>
          <a:chOff x="0" y="0"/>
          <a:chExt cx="0" cy="0"/>
        </a:xfrm>
      </p:grpSpPr>
      <p:sp>
        <p:nvSpPr>
          <p:cNvPr id="492" name="Google Shape;492;p40"/>
          <p:cNvSpPr/>
          <p:nvPr/>
        </p:nvSpPr>
        <p:spPr>
          <a:xfrm>
            <a:off x="0" y="-12319"/>
            <a:ext cx="40050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93" name="Google Shape;493;p40"/>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94" name="Google Shape;494;p4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95" name="Google Shape;495;p40"/>
          <p:cNvSpPr txBox="1"/>
          <p:nvPr>
            <p:ph idx="1" type="body"/>
          </p:nvPr>
        </p:nvSpPr>
        <p:spPr>
          <a:xfrm>
            <a:off x="4178794" y="1371600"/>
            <a:ext cx="4622400" cy="3428700"/>
          </a:xfrm>
          <a:prstGeom prst="rect">
            <a:avLst/>
          </a:prstGeom>
        </p:spPr>
        <p:txBody>
          <a:bodyPr anchorCtr="0" anchor="t" bIns="0" lIns="0" spcFirstLastPara="1" rIns="0" wrap="square" tIns="0">
            <a:noAutofit/>
          </a:bodyPr>
          <a:lstStyle>
            <a:lvl1pPr indent="-298450" lvl="0" marL="457200">
              <a:lnSpc>
                <a:spcPct val="115000"/>
              </a:lnSpc>
              <a:spcBef>
                <a:spcPts val="0"/>
              </a:spcBef>
              <a:spcAft>
                <a:spcPts val="0"/>
              </a:spcAft>
              <a:buSzPts val="1100"/>
              <a:buChar char="—"/>
              <a:defRPr sz="1100"/>
            </a:lvl1pPr>
            <a:lvl2pPr indent="-298450" lvl="1" marL="914400">
              <a:lnSpc>
                <a:spcPct val="115000"/>
              </a:lnSpc>
              <a:spcBef>
                <a:spcPts val="1100"/>
              </a:spcBef>
              <a:spcAft>
                <a:spcPts val="0"/>
              </a:spcAft>
              <a:buSzPts val="1100"/>
              <a:buChar char="–"/>
              <a:defRPr sz="1100"/>
            </a:lvl2pPr>
            <a:lvl3pPr indent="-298450" lvl="2" marL="1371600">
              <a:lnSpc>
                <a:spcPct val="115000"/>
              </a:lnSpc>
              <a:spcBef>
                <a:spcPts val="1100"/>
              </a:spcBef>
              <a:spcAft>
                <a:spcPts val="0"/>
              </a:spcAft>
              <a:buSzPts val="1100"/>
              <a:buChar char="-"/>
              <a:defRPr sz="1100"/>
            </a:lvl3pPr>
            <a:lvl4pPr indent="-298450" lvl="3" marL="1828800">
              <a:lnSpc>
                <a:spcPct val="115000"/>
              </a:lnSpc>
              <a:spcBef>
                <a:spcPts val="1100"/>
              </a:spcBef>
              <a:spcAft>
                <a:spcPts val="0"/>
              </a:spcAft>
              <a:buSzPts val="1100"/>
              <a:buChar char="-"/>
              <a:defRPr sz="1100"/>
            </a:lvl4pPr>
            <a:lvl5pPr indent="-298450" lvl="4" marL="2286000">
              <a:lnSpc>
                <a:spcPct val="115000"/>
              </a:lnSpc>
              <a:spcBef>
                <a:spcPts val="1100"/>
              </a:spcBef>
              <a:spcAft>
                <a:spcPts val="0"/>
              </a:spcAft>
              <a:buSzPts val="1100"/>
              <a:buChar char="-"/>
              <a:defRPr sz="1100"/>
            </a:lvl5pPr>
            <a:lvl6pPr indent="-298450" lvl="5" marL="2743200">
              <a:lnSpc>
                <a:spcPct val="115000"/>
              </a:lnSpc>
              <a:spcBef>
                <a:spcPts val="1100"/>
              </a:spcBef>
              <a:spcAft>
                <a:spcPts val="0"/>
              </a:spcAft>
              <a:buSzPts val="1100"/>
              <a:buChar char="-"/>
              <a:defRPr sz="1100"/>
            </a:lvl6pPr>
            <a:lvl7pPr indent="-298450" lvl="6" marL="3200400">
              <a:lnSpc>
                <a:spcPct val="115000"/>
              </a:lnSpc>
              <a:spcBef>
                <a:spcPts val="1100"/>
              </a:spcBef>
              <a:spcAft>
                <a:spcPts val="0"/>
              </a:spcAft>
              <a:buSzPts val="1100"/>
              <a:buChar char="-"/>
              <a:defRPr sz="1100"/>
            </a:lvl7pPr>
            <a:lvl8pPr indent="-298450" lvl="7" marL="3657600">
              <a:lnSpc>
                <a:spcPct val="115000"/>
              </a:lnSpc>
              <a:spcBef>
                <a:spcPts val="1100"/>
              </a:spcBef>
              <a:spcAft>
                <a:spcPts val="0"/>
              </a:spcAft>
              <a:buSzPts val="1100"/>
              <a:buChar char="-"/>
              <a:defRPr sz="1100"/>
            </a:lvl8pPr>
            <a:lvl9pPr indent="-298450" lvl="8" marL="4114800">
              <a:lnSpc>
                <a:spcPct val="115000"/>
              </a:lnSpc>
              <a:spcBef>
                <a:spcPts val="1100"/>
              </a:spcBef>
              <a:spcAft>
                <a:spcPts val="1100"/>
              </a:spcAft>
              <a:buSzPts val="1100"/>
              <a:buChar char="-"/>
              <a:defRPr sz="1100"/>
            </a:lvl9pPr>
          </a:lstStyle>
          <a:p/>
        </p:txBody>
      </p:sp>
      <p:sp>
        <p:nvSpPr>
          <p:cNvPr id="496" name="Google Shape;496;p40"/>
          <p:cNvSpPr txBox="1"/>
          <p:nvPr>
            <p:ph idx="2" type="subTitle"/>
          </p:nvPr>
        </p:nvSpPr>
        <p:spPr>
          <a:xfrm>
            <a:off x="342900" y="1371600"/>
            <a:ext cx="3260100" cy="2390100"/>
          </a:xfrm>
          <a:prstGeom prst="rect">
            <a:avLst/>
          </a:prstGeom>
        </p:spPr>
        <p:txBody>
          <a:bodyPr anchorCtr="0" anchor="t" bIns="0" lIns="0" spcFirstLastPara="1" rIns="0" wrap="square" tIns="0">
            <a:noAutofit/>
          </a:bodyPr>
          <a:lstStyle>
            <a:lvl1pPr lv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a:spcBef>
                <a:spcPts val="1100"/>
              </a:spcBef>
              <a:spcAft>
                <a:spcPts val="0"/>
              </a:spcAft>
              <a:buSzPts val="1100"/>
              <a:buNone/>
              <a:defRPr/>
            </a:lvl2pPr>
            <a:lvl3pPr lvl="2">
              <a:spcBef>
                <a:spcPts val="1100"/>
              </a:spcBef>
              <a:spcAft>
                <a:spcPts val="0"/>
              </a:spcAft>
              <a:buSzPts val="1100"/>
              <a:buNone/>
              <a:defRPr/>
            </a:lvl3pPr>
            <a:lvl4pPr lvl="3">
              <a:spcBef>
                <a:spcPts val="1100"/>
              </a:spcBef>
              <a:spcAft>
                <a:spcPts val="0"/>
              </a:spcAft>
              <a:buSzPts val="1100"/>
              <a:buNone/>
              <a:defRPr/>
            </a:lvl4pPr>
            <a:lvl5pPr lvl="4">
              <a:spcBef>
                <a:spcPts val="1100"/>
              </a:spcBef>
              <a:spcAft>
                <a:spcPts val="0"/>
              </a:spcAft>
              <a:buSzPts val="1100"/>
              <a:buNone/>
              <a:defRPr/>
            </a:lvl5pPr>
            <a:lvl6pPr lvl="5">
              <a:spcBef>
                <a:spcPts val="1100"/>
              </a:spcBef>
              <a:spcAft>
                <a:spcPts val="0"/>
              </a:spcAft>
              <a:buSzPts val="1100"/>
              <a:buNone/>
              <a:defRPr/>
            </a:lvl6pPr>
            <a:lvl7pPr lvl="6">
              <a:spcBef>
                <a:spcPts val="1100"/>
              </a:spcBef>
              <a:spcAft>
                <a:spcPts val="0"/>
              </a:spcAft>
              <a:buSzPts val="1100"/>
              <a:buNone/>
              <a:defRPr/>
            </a:lvl7pPr>
            <a:lvl8pPr lvl="7">
              <a:spcBef>
                <a:spcPts val="1100"/>
              </a:spcBef>
              <a:spcAft>
                <a:spcPts val="0"/>
              </a:spcAft>
              <a:buSzPts val="1100"/>
              <a:buNone/>
              <a:defRPr/>
            </a:lvl8pPr>
            <a:lvl9pPr lvl="8">
              <a:spcBef>
                <a:spcPts val="1100"/>
              </a:spcBef>
              <a:spcAft>
                <a:spcPts val="1100"/>
              </a:spcAft>
              <a:buSzPts val="1100"/>
              <a:buNone/>
              <a:defRPr/>
            </a:lvl9pPr>
          </a:lstStyle>
          <a:p/>
        </p:txBody>
      </p:sp>
      <p:sp>
        <p:nvSpPr>
          <p:cNvPr id="497" name="Google Shape;497;p4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 Img Only Content (Eight Column Grid)">
  <p:cSld name="Picture with Caption_2_1">
    <p:spTree>
      <p:nvGrpSpPr>
        <p:cNvPr id="29" name="Shape 29"/>
        <p:cNvGrpSpPr/>
        <p:nvPr/>
      </p:nvGrpSpPr>
      <p:grpSpPr>
        <a:xfrm>
          <a:off x="0" y="0"/>
          <a:ext cx="0" cy="0"/>
          <a:chOff x="0" y="0"/>
          <a:chExt cx="0" cy="0"/>
        </a:xfrm>
      </p:grpSpPr>
      <p:sp>
        <p:nvSpPr>
          <p:cNvPr id="30" name="Google Shape;30;p5"/>
          <p:cNvSpPr/>
          <p:nvPr>
            <p:ph idx="2" type="pic"/>
          </p:nvPr>
        </p:nvSpPr>
        <p:spPr>
          <a:xfrm>
            <a:off x="0" y="-14494"/>
            <a:ext cx="9144000" cy="5157900"/>
          </a:xfrm>
          <a:prstGeom prst="rect">
            <a:avLst/>
          </a:prstGeom>
          <a:noFill/>
          <a:ln>
            <a:noFill/>
          </a:ln>
        </p:spPr>
      </p:sp>
      <p:pic>
        <p:nvPicPr>
          <p:cNvPr id="31" name="Google Shape;31;p5"/>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32" name="Google Shape;32;p5"/>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33" name="Google Shape;33;p5"/>
          <p:cNvSpPr txBox="1"/>
          <p:nvPr>
            <p:ph idx="1" type="body"/>
          </p:nvPr>
        </p:nvSpPr>
        <p:spPr>
          <a:xfrm>
            <a:off x="5744925" y="4651275"/>
            <a:ext cx="3056100" cy="146400"/>
          </a:xfrm>
          <a:prstGeom prst="rect">
            <a:avLst/>
          </a:prstGeom>
        </p:spPr>
        <p:txBody>
          <a:bodyPr anchorCtr="0" anchor="t" bIns="0" lIns="0" spcFirstLastPara="1" rIns="0" wrap="square" tIns="0">
            <a:noAutofit/>
          </a:bodyPr>
          <a:lstStyle>
            <a:lvl1pPr indent="-279400" lvl="0" marL="457200" algn="r">
              <a:lnSpc>
                <a:spcPct val="100000"/>
              </a:lnSpc>
              <a:spcBef>
                <a:spcPts val="0"/>
              </a:spcBef>
              <a:spcAft>
                <a:spcPts val="0"/>
              </a:spcAft>
              <a:buSzPts val="800"/>
              <a:buFont typeface="Montserrat SemiBold"/>
              <a:buChar char="—"/>
              <a:defRPr sz="800">
                <a:latin typeface="Montserrat SemiBold"/>
                <a:ea typeface="Montserrat SemiBold"/>
                <a:cs typeface="Montserrat SemiBold"/>
                <a:sym typeface="Montserrat SemiBold"/>
              </a:defRPr>
            </a:lvl1pPr>
            <a:lvl2pPr indent="-279400" lvl="1" marL="9144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2pPr>
            <a:lvl3pPr indent="-279400" lvl="2" marL="13716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3pPr>
            <a:lvl4pPr indent="-279400" lvl="3" marL="18288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4pPr>
            <a:lvl5pPr indent="-279400" lvl="4" marL="22860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5pPr>
            <a:lvl6pPr indent="-279400" lvl="5" marL="27432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6pPr>
            <a:lvl7pPr indent="-279400" lvl="6" marL="32004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7pPr>
            <a:lvl8pPr indent="-279400" lvl="7" marL="3657600" algn="r">
              <a:lnSpc>
                <a:spcPct val="100000"/>
              </a:lnSpc>
              <a:spcBef>
                <a:spcPts val="1100"/>
              </a:spcBef>
              <a:spcAft>
                <a:spcPts val="0"/>
              </a:spcAft>
              <a:buSzPts val="800"/>
              <a:buFont typeface="Montserrat SemiBold"/>
              <a:buChar char="-"/>
              <a:defRPr sz="800">
                <a:latin typeface="Montserrat SemiBold"/>
                <a:ea typeface="Montserrat SemiBold"/>
                <a:cs typeface="Montserrat SemiBold"/>
                <a:sym typeface="Montserrat SemiBold"/>
              </a:defRPr>
            </a:lvl8pPr>
            <a:lvl9pPr indent="-279400" lvl="8" marL="4114800" algn="r">
              <a:lnSpc>
                <a:spcPct val="100000"/>
              </a:lnSpc>
              <a:spcBef>
                <a:spcPts val="1100"/>
              </a:spcBef>
              <a:spcAft>
                <a:spcPts val="1100"/>
              </a:spcAft>
              <a:buSzPts val="800"/>
              <a:buFont typeface="Montserrat SemiBold"/>
              <a:buChar char="-"/>
              <a:defRPr sz="800">
                <a:latin typeface="Montserrat SemiBold"/>
                <a:ea typeface="Montserrat SemiBold"/>
                <a:cs typeface="Montserrat SemiBold"/>
                <a:sym typeface="Montserrat SemiBold"/>
              </a:defRPr>
            </a:lvl9pPr>
          </a:lstStyle>
          <a:p/>
        </p:txBody>
      </p:sp>
      <p:sp>
        <p:nvSpPr>
          <p:cNvPr id="34" name="Google Shape;34;p5"/>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Cover Slide (Blue)">
  <p:cSld name="CUSTOM_4">
    <p:bg>
      <p:bgPr>
        <a:solidFill>
          <a:schemeClr val="accent1"/>
        </a:solidFill>
      </p:bgPr>
    </p:bg>
    <p:spTree>
      <p:nvGrpSpPr>
        <p:cNvPr id="498" name="Shape 498"/>
        <p:cNvGrpSpPr/>
        <p:nvPr/>
      </p:nvGrpSpPr>
      <p:grpSpPr>
        <a:xfrm>
          <a:off x="0" y="0"/>
          <a:ext cx="0" cy="0"/>
          <a:chOff x="0" y="0"/>
          <a:chExt cx="0" cy="0"/>
        </a:xfrm>
      </p:grpSpPr>
      <p:sp>
        <p:nvSpPr>
          <p:cNvPr id="499" name="Google Shape;499;p41"/>
          <p:cNvSpPr/>
          <p:nvPr>
            <p:ph idx="2" type="pic"/>
          </p:nvPr>
        </p:nvSpPr>
        <p:spPr>
          <a:xfrm>
            <a:off x="0" y="-37"/>
            <a:ext cx="4007400" cy="5143500"/>
          </a:xfrm>
          <a:prstGeom prst="rect">
            <a:avLst/>
          </a:prstGeom>
          <a:noFill/>
          <a:ln>
            <a:noFill/>
          </a:ln>
        </p:spPr>
      </p:sp>
      <p:sp>
        <p:nvSpPr>
          <p:cNvPr id="500" name="Google Shape;500;p41"/>
          <p:cNvSpPr txBox="1"/>
          <p:nvPr>
            <p:ph type="title"/>
          </p:nvPr>
        </p:nvSpPr>
        <p:spPr>
          <a:xfrm>
            <a:off x="4178794"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accent2"/>
              </a:buClr>
              <a:buSzPts val="7500"/>
              <a:buFont typeface="Antonio"/>
              <a:buNone/>
              <a:defRPr b="1" sz="7500">
                <a:solidFill>
                  <a:schemeClr val="accent2"/>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01" name="Google Shape;501;p41"/>
          <p:cNvSpPr/>
          <p:nvPr>
            <p:ph idx="3" type="pic"/>
          </p:nvPr>
        </p:nvSpPr>
        <p:spPr>
          <a:xfrm>
            <a:off x="4178794" y="757350"/>
            <a:ext cx="1556700" cy="614400"/>
          </a:xfrm>
          <a:prstGeom prst="rect">
            <a:avLst/>
          </a:prstGeom>
          <a:noFill/>
          <a:ln>
            <a:noFill/>
          </a:ln>
        </p:spPr>
      </p:sp>
      <p:sp>
        <p:nvSpPr>
          <p:cNvPr id="502" name="Google Shape;502;p41"/>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Cover Slide (Purple)">
  <p:cSld name="CUSTOM_4_1">
    <p:bg>
      <p:bgPr>
        <a:solidFill>
          <a:schemeClr val="dk2"/>
        </a:solidFill>
      </p:bgPr>
    </p:bg>
    <p:spTree>
      <p:nvGrpSpPr>
        <p:cNvPr id="503" name="Shape 503"/>
        <p:cNvGrpSpPr/>
        <p:nvPr/>
      </p:nvGrpSpPr>
      <p:grpSpPr>
        <a:xfrm>
          <a:off x="0" y="0"/>
          <a:ext cx="0" cy="0"/>
          <a:chOff x="0" y="0"/>
          <a:chExt cx="0" cy="0"/>
        </a:xfrm>
      </p:grpSpPr>
      <p:sp>
        <p:nvSpPr>
          <p:cNvPr id="504" name="Google Shape;504;p42"/>
          <p:cNvSpPr/>
          <p:nvPr>
            <p:ph idx="2" type="pic"/>
          </p:nvPr>
        </p:nvSpPr>
        <p:spPr>
          <a:xfrm>
            <a:off x="0" y="-37"/>
            <a:ext cx="4007400" cy="5143500"/>
          </a:xfrm>
          <a:prstGeom prst="rect">
            <a:avLst/>
          </a:prstGeom>
          <a:noFill/>
          <a:ln>
            <a:noFill/>
          </a:ln>
        </p:spPr>
      </p:sp>
      <p:sp>
        <p:nvSpPr>
          <p:cNvPr id="505" name="Google Shape;505;p42"/>
          <p:cNvSpPr txBox="1"/>
          <p:nvPr>
            <p:ph type="title"/>
          </p:nvPr>
        </p:nvSpPr>
        <p:spPr>
          <a:xfrm>
            <a:off x="4178794"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lt2"/>
              </a:buClr>
              <a:buSzPts val="7500"/>
              <a:buFont typeface="Antonio"/>
              <a:buNone/>
              <a:defRPr b="1" sz="7500">
                <a:solidFill>
                  <a:schemeClr val="lt2"/>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06" name="Google Shape;506;p42"/>
          <p:cNvSpPr/>
          <p:nvPr>
            <p:ph idx="3" type="pic"/>
          </p:nvPr>
        </p:nvSpPr>
        <p:spPr>
          <a:xfrm>
            <a:off x="4178794" y="757350"/>
            <a:ext cx="1556700" cy="614400"/>
          </a:xfrm>
          <a:prstGeom prst="rect">
            <a:avLst/>
          </a:prstGeom>
          <a:noFill/>
          <a:ln>
            <a:noFill/>
          </a:ln>
        </p:spPr>
      </p:sp>
      <p:sp>
        <p:nvSpPr>
          <p:cNvPr id="507" name="Google Shape;507;p42"/>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ver Slide (Green)">
  <p:cSld name="CUSTOM_4_1_3">
    <p:bg>
      <p:bgPr>
        <a:solidFill>
          <a:schemeClr val="accent3"/>
        </a:solidFill>
      </p:bgPr>
    </p:bg>
    <p:spTree>
      <p:nvGrpSpPr>
        <p:cNvPr id="508" name="Shape 508"/>
        <p:cNvGrpSpPr/>
        <p:nvPr/>
      </p:nvGrpSpPr>
      <p:grpSpPr>
        <a:xfrm>
          <a:off x="0" y="0"/>
          <a:ext cx="0" cy="0"/>
          <a:chOff x="0" y="0"/>
          <a:chExt cx="0" cy="0"/>
        </a:xfrm>
      </p:grpSpPr>
      <p:sp>
        <p:nvSpPr>
          <p:cNvPr id="509" name="Google Shape;509;p43"/>
          <p:cNvSpPr/>
          <p:nvPr>
            <p:ph idx="2" type="pic"/>
          </p:nvPr>
        </p:nvSpPr>
        <p:spPr>
          <a:xfrm>
            <a:off x="0" y="-37"/>
            <a:ext cx="4007400" cy="5143500"/>
          </a:xfrm>
          <a:prstGeom prst="rect">
            <a:avLst/>
          </a:prstGeom>
          <a:noFill/>
          <a:ln>
            <a:noFill/>
          </a:ln>
        </p:spPr>
      </p:sp>
      <p:sp>
        <p:nvSpPr>
          <p:cNvPr id="510" name="Google Shape;510;p43"/>
          <p:cNvSpPr txBox="1"/>
          <p:nvPr>
            <p:ph type="title"/>
          </p:nvPr>
        </p:nvSpPr>
        <p:spPr>
          <a:xfrm>
            <a:off x="4178794"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accent4"/>
              </a:buClr>
              <a:buSzPts val="7500"/>
              <a:buFont typeface="Antonio"/>
              <a:buNone/>
              <a:defRPr b="1" sz="7500">
                <a:solidFill>
                  <a:schemeClr val="accent4"/>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11" name="Google Shape;511;p43"/>
          <p:cNvSpPr/>
          <p:nvPr>
            <p:ph idx="3" type="pic"/>
          </p:nvPr>
        </p:nvSpPr>
        <p:spPr>
          <a:xfrm>
            <a:off x="4178794" y="757350"/>
            <a:ext cx="1556700" cy="614400"/>
          </a:xfrm>
          <a:prstGeom prst="rect">
            <a:avLst/>
          </a:prstGeom>
          <a:noFill/>
          <a:ln>
            <a:noFill/>
          </a:ln>
        </p:spPr>
      </p:sp>
      <p:sp>
        <p:nvSpPr>
          <p:cNvPr id="512" name="Google Shape;512;p43"/>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 — Wrap Up Slide (Blue)">
  <p:cSld name="CUSTOM_4_3">
    <p:bg>
      <p:bgPr>
        <a:solidFill>
          <a:schemeClr val="accent1"/>
        </a:solidFill>
      </p:bgPr>
    </p:bg>
    <p:spTree>
      <p:nvGrpSpPr>
        <p:cNvPr id="513" name="Shape 513"/>
        <p:cNvGrpSpPr/>
        <p:nvPr/>
      </p:nvGrpSpPr>
      <p:grpSpPr>
        <a:xfrm>
          <a:off x="0" y="0"/>
          <a:ext cx="0" cy="0"/>
          <a:chOff x="0" y="0"/>
          <a:chExt cx="0" cy="0"/>
        </a:xfrm>
      </p:grpSpPr>
      <p:sp>
        <p:nvSpPr>
          <p:cNvPr id="514" name="Google Shape;514;p44"/>
          <p:cNvSpPr/>
          <p:nvPr>
            <p:ph idx="2" type="pic"/>
          </p:nvPr>
        </p:nvSpPr>
        <p:spPr>
          <a:xfrm>
            <a:off x="5136638" y="-37"/>
            <a:ext cx="4007400" cy="5143500"/>
          </a:xfrm>
          <a:prstGeom prst="rect">
            <a:avLst/>
          </a:prstGeom>
          <a:noFill/>
          <a:ln>
            <a:noFill/>
          </a:ln>
        </p:spPr>
      </p:sp>
      <p:sp>
        <p:nvSpPr>
          <p:cNvPr id="515" name="Google Shape;515;p44"/>
          <p:cNvSpPr txBox="1"/>
          <p:nvPr>
            <p:ph type="title"/>
          </p:nvPr>
        </p:nvSpPr>
        <p:spPr>
          <a:xfrm>
            <a:off x="342900"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accent2"/>
              </a:buClr>
              <a:buSzPts val="7500"/>
              <a:buFont typeface="Antonio"/>
              <a:buNone/>
              <a:defRPr b="1" sz="7500">
                <a:solidFill>
                  <a:schemeClr val="accent2"/>
                </a:solidFill>
                <a:latin typeface="Antonio"/>
                <a:ea typeface="Antonio"/>
                <a:cs typeface="Antonio"/>
                <a:sym typeface="Antonio"/>
              </a:defRPr>
            </a:lvl1pPr>
            <a:lvl2pPr lvl="1" rtl="0">
              <a:spcBef>
                <a:spcPts val="110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16" name="Google Shape;516;p44"/>
          <p:cNvSpPr/>
          <p:nvPr>
            <p:ph idx="3" type="pic"/>
          </p:nvPr>
        </p:nvSpPr>
        <p:spPr>
          <a:xfrm>
            <a:off x="342900" y="757350"/>
            <a:ext cx="1556700" cy="614400"/>
          </a:xfrm>
          <a:prstGeom prst="rect">
            <a:avLst/>
          </a:prstGeom>
          <a:noFill/>
          <a:ln>
            <a:noFill/>
          </a:ln>
        </p:spPr>
      </p:sp>
      <p:sp>
        <p:nvSpPr>
          <p:cNvPr id="517" name="Google Shape;517;p44"/>
          <p:cNvSpPr txBox="1"/>
          <p:nvPr/>
        </p:nvSpPr>
        <p:spPr>
          <a:xfrm>
            <a:off x="342900" y="4800599"/>
            <a:ext cx="3968400" cy="342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 — Wrap Up Slide (Purple)">
  <p:cSld name="CUSTOM_4_1_4">
    <p:bg>
      <p:bgPr>
        <a:solidFill>
          <a:schemeClr val="dk2"/>
        </a:solidFill>
      </p:bgPr>
    </p:bg>
    <p:spTree>
      <p:nvGrpSpPr>
        <p:cNvPr id="518" name="Shape 518"/>
        <p:cNvGrpSpPr/>
        <p:nvPr/>
      </p:nvGrpSpPr>
      <p:grpSpPr>
        <a:xfrm>
          <a:off x="0" y="0"/>
          <a:ext cx="0" cy="0"/>
          <a:chOff x="0" y="0"/>
          <a:chExt cx="0" cy="0"/>
        </a:xfrm>
      </p:grpSpPr>
      <p:sp>
        <p:nvSpPr>
          <p:cNvPr id="519" name="Google Shape;519;p45"/>
          <p:cNvSpPr/>
          <p:nvPr>
            <p:ph idx="2" type="pic"/>
          </p:nvPr>
        </p:nvSpPr>
        <p:spPr>
          <a:xfrm>
            <a:off x="5136638" y="-37"/>
            <a:ext cx="4007400" cy="5143500"/>
          </a:xfrm>
          <a:prstGeom prst="rect">
            <a:avLst/>
          </a:prstGeom>
          <a:noFill/>
          <a:ln>
            <a:noFill/>
          </a:ln>
        </p:spPr>
      </p:sp>
      <p:sp>
        <p:nvSpPr>
          <p:cNvPr id="520" name="Google Shape;520;p45"/>
          <p:cNvSpPr txBox="1"/>
          <p:nvPr>
            <p:ph type="title"/>
          </p:nvPr>
        </p:nvSpPr>
        <p:spPr>
          <a:xfrm>
            <a:off x="342900"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lt2"/>
              </a:buClr>
              <a:buSzPts val="7500"/>
              <a:buFont typeface="Antonio"/>
              <a:buNone/>
              <a:defRPr b="1" sz="7500">
                <a:solidFill>
                  <a:schemeClr val="lt2"/>
                </a:solidFill>
                <a:latin typeface="Antonio"/>
                <a:ea typeface="Antonio"/>
                <a:cs typeface="Antonio"/>
                <a:sym typeface="Antonio"/>
              </a:defRPr>
            </a:lvl1pPr>
            <a:lvl2pPr lvl="1" rtl="0">
              <a:spcBef>
                <a:spcPts val="110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21" name="Google Shape;521;p45"/>
          <p:cNvSpPr/>
          <p:nvPr>
            <p:ph idx="3" type="pic"/>
          </p:nvPr>
        </p:nvSpPr>
        <p:spPr>
          <a:xfrm>
            <a:off x="342900" y="757350"/>
            <a:ext cx="1556700" cy="614400"/>
          </a:xfrm>
          <a:prstGeom prst="rect">
            <a:avLst/>
          </a:prstGeom>
          <a:noFill/>
          <a:ln>
            <a:noFill/>
          </a:ln>
        </p:spPr>
      </p:sp>
      <p:sp>
        <p:nvSpPr>
          <p:cNvPr id="522" name="Google Shape;522;p45"/>
          <p:cNvSpPr txBox="1"/>
          <p:nvPr/>
        </p:nvSpPr>
        <p:spPr>
          <a:xfrm>
            <a:off x="342900" y="4800599"/>
            <a:ext cx="3968400" cy="342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 — Wrap Up Slide (Green)">
  <p:cSld name="CUSTOM_4_1_3_1">
    <p:bg>
      <p:bgPr>
        <a:solidFill>
          <a:schemeClr val="accent3"/>
        </a:solidFill>
      </p:bgPr>
    </p:bg>
    <p:spTree>
      <p:nvGrpSpPr>
        <p:cNvPr id="523" name="Shape 523"/>
        <p:cNvGrpSpPr/>
        <p:nvPr/>
      </p:nvGrpSpPr>
      <p:grpSpPr>
        <a:xfrm>
          <a:off x="0" y="0"/>
          <a:ext cx="0" cy="0"/>
          <a:chOff x="0" y="0"/>
          <a:chExt cx="0" cy="0"/>
        </a:xfrm>
      </p:grpSpPr>
      <p:sp>
        <p:nvSpPr>
          <p:cNvPr id="524" name="Google Shape;524;p46"/>
          <p:cNvSpPr/>
          <p:nvPr>
            <p:ph idx="2" type="pic"/>
          </p:nvPr>
        </p:nvSpPr>
        <p:spPr>
          <a:xfrm>
            <a:off x="5136638" y="-37"/>
            <a:ext cx="4007400" cy="5143500"/>
          </a:xfrm>
          <a:prstGeom prst="rect">
            <a:avLst/>
          </a:prstGeom>
          <a:noFill/>
          <a:ln>
            <a:noFill/>
          </a:ln>
        </p:spPr>
      </p:sp>
      <p:sp>
        <p:nvSpPr>
          <p:cNvPr id="525" name="Google Shape;525;p46"/>
          <p:cNvSpPr txBox="1"/>
          <p:nvPr>
            <p:ph type="title"/>
          </p:nvPr>
        </p:nvSpPr>
        <p:spPr>
          <a:xfrm>
            <a:off x="342900" y="342900"/>
            <a:ext cx="4622400" cy="4457700"/>
          </a:xfrm>
          <a:prstGeom prst="rect">
            <a:avLst/>
          </a:prstGeom>
        </p:spPr>
        <p:txBody>
          <a:bodyPr anchorCtr="0" anchor="ctr" bIns="0" lIns="0" spcFirstLastPara="1" rIns="0" wrap="square" tIns="617225">
            <a:noAutofit/>
          </a:bodyPr>
          <a:lstStyle>
            <a:lvl1pPr lvl="0" rtl="0">
              <a:lnSpc>
                <a:spcPct val="80000"/>
              </a:lnSpc>
              <a:spcBef>
                <a:spcPts val="0"/>
              </a:spcBef>
              <a:spcAft>
                <a:spcPts val="0"/>
              </a:spcAft>
              <a:buClr>
                <a:schemeClr val="accent4"/>
              </a:buClr>
              <a:buSzPts val="7500"/>
              <a:buFont typeface="Antonio"/>
              <a:buNone/>
              <a:defRPr b="1" sz="7500">
                <a:solidFill>
                  <a:schemeClr val="accent4"/>
                </a:solidFill>
                <a:latin typeface="Antonio"/>
                <a:ea typeface="Antonio"/>
                <a:cs typeface="Antonio"/>
                <a:sym typeface="Antonio"/>
              </a:defRPr>
            </a:lvl1pPr>
            <a:lvl2pPr lvl="1" rtl="0">
              <a:spcBef>
                <a:spcPts val="110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26" name="Google Shape;526;p46"/>
          <p:cNvSpPr/>
          <p:nvPr>
            <p:ph idx="3" type="pic"/>
          </p:nvPr>
        </p:nvSpPr>
        <p:spPr>
          <a:xfrm>
            <a:off x="342900" y="757350"/>
            <a:ext cx="1556700" cy="614400"/>
          </a:xfrm>
          <a:prstGeom prst="rect">
            <a:avLst/>
          </a:prstGeom>
          <a:noFill/>
          <a:ln>
            <a:noFill/>
          </a:ln>
        </p:spPr>
      </p:sp>
      <p:sp>
        <p:nvSpPr>
          <p:cNvPr id="527" name="Google Shape;527;p46"/>
          <p:cNvSpPr txBox="1"/>
          <p:nvPr/>
        </p:nvSpPr>
        <p:spPr>
          <a:xfrm>
            <a:off x="342900" y="4800599"/>
            <a:ext cx="3968400" cy="342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400">
                <a:solidFill>
                  <a:schemeClr val="lt1"/>
                </a:solidFill>
                <a:latin typeface="Montserrat Light"/>
                <a:ea typeface="Montserrat Light"/>
                <a:cs typeface="Montserrat Light"/>
                <a:sym typeface="Montserrat Light"/>
              </a:rPr>
              <a:t>WILDFIRE SYSTEMS, INC.     |     WILDFIRE-CORP.COM     |     PROPRIETARY &amp; CONFIDENTIAL</a:t>
            </a:r>
            <a:endParaRPr sz="400">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Section Break (Purple)">
  <p:cSld name="CUSTOM_4_2">
    <p:bg>
      <p:bgPr>
        <a:solidFill>
          <a:schemeClr val="lt2"/>
        </a:solidFill>
      </p:bgPr>
    </p:bg>
    <p:spTree>
      <p:nvGrpSpPr>
        <p:cNvPr id="528" name="Shape 528"/>
        <p:cNvGrpSpPr/>
        <p:nvPr/>
      </p:nvGrpSpPr>
      <p:grpSpPr>
        <a:xfrm>
          <a:off x="0" y="0"/>
          <a:ext cx="0" cy="0"/>
          <a:chOff x="0" y="0"/>
          <a:chExt cx="0" cy="0"/>
        </a:xfrm>
      </p:grpSpPr>
      <p:sp>
        <p:nvSpPr>
          <p:cNvPr id="529" name="Google Shape;529;p47"/>
          <p:cNvSpPr/>
          <p:nvPr>
            <p:ph idx="2" type="pic"/>
          </p:nvPr>
        </p:nvSpPr>
        <p:spPr>
          <a:xfrm>
            <a:off x="5136638" y="-37"/>
            <a:ext cx="4007400" cy="5143500"/>
          </a:xfrm>
          <a:prstGeom prst="rect">
            <a:avLst/>
          </a:prstGeom>
          <a:noFill/>
          <a:ln>
            <a:noFill/>
          </a:ln>
        </p:spPr>
      </p:sp>
      <p:sp>
        <p:nvSpPr>
          <p:cNvPr id="530" name="Google Shape;530;p47"/>
          <p:cNvSpPr txBox="1"/>
          <p:nvPr>
            <p:ph type="title"/>
          </p:nvPr>
        </p:nvSpPr>
        <p:spPr>
          <a:xfrm>
            <a:off x="342900" y="342900"/>
            <a:ext cx="46224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2"/>
              </a:buClr>
              <a:buSzPts val="7500"/>
              <a:buFont typeface="Antonio"/>
              <a:buNone/>
              <a:defRPr b="1" sz="7500">
                <a:solidFill>
                  <a:schemeClr val="dk2"/>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31" name="Google Shape;531;p47"/>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2"/>
                </a:solidFill>
                <a:latin typeface="Montserrat Light"/>
                <a:ea typeface="Montserrat Light"/>
                <a:cs typeface="Montserrat Light"/>
                <a:sym typeface="Montserrat Light"/>
              </a:rPr>
              <a:t>WILDFIRE SYSTEMS, INC.     |     WILDFIRE-CORP.COM     |     PROPRIETARY &amp; CONFIDENTIAL</a:t>
            </a:r>
            <a:endParaRPr sz="400">
              <a:solidFill>
                <a:schemeClr val="dk2"/>
              </a:solidFill>
              <a:latin typeface="Montserrat Light"/>
              <a:ea typeface="Montserrat Light"/>
              <a:cs typeface="Montserrat Light"/>
              <a:sym typeface="Montserrat Light"/>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Section Break (Blue)">
  <p:cSld name="CUSTOM_4_1_2">
    <p:bg>
      <p:bgPr>
        <a:solidFill>
          <a:schemeClr val="accent2"/>
        </a:solidFill>
      </p:bgPr>
    </p:bg>
    <p:spTree>
      <p:nvGrpSpPr>
        <p:cNvPr id="532" name="Shape 532"/>
        <p:cNvGrpSpPr/>
        <p:nvPr/>
      </p:nvGrpSpPr>
      <p:grpSpPr>
        <a:xfrm>
          <a:off x="0" y="0"/>
          <a:ext cx="0" cy="0"/>
          <a:chOff x="0" y="0"/>
          <a:chExt cx="0" cy="0"/>
        </a:xfrm>
      </p:grpSpPr>
      <p:sp>
        <p:nvSpPr>
          <p:cNvPr id="533" name="Google Shape;533;p48"/>
          <p:cNvSpPr/>
          <p:nvPr>
            <p:ph idx="2" type="pic"/>
          </p:nvPr>
        </p:nvSpPr>
        <p:spPr>
          <a:xfrm>
            <a:off x="5136638" y="0"/>
            <a:ext cx="4007400" cy="5143500"/>
          </a:xfrm>
          <a:prstGeom prst="rect">
            <a:avLst/>
          </a:prstGeom>
          <a:noFill/>
          <a:ln>
            <a:noFill/>
          </a:ln>
        </p:spPr>
      </p:sp>
      <p:sp>
        <p:nvSpPr>
          <p:cNvPr id="534" name="Google Shape;534;p48"/>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accent1"/>
                </a:solidFill>
                <a:latin typeface="Montserrat Light"/>
                <a:ea typeface="Montserrat Light"/>
                <a:cs typeface="Montserrat Light"/>
                <a:sym typeface="Montserrat Light"/>
              </a:rPr>
              <a:t>WILDFIRE SYSTEMS, INC.     |     WILDFIRE-CORP.COM     |     PROPRIETARY &amp; CONFIDENTIAL</a:t>
            </a:r>
            <a:endParaRPr sz="400">
              <a:solidFill>
                <a:schemeClr val="accent1"/>
              </a:solidFill>
              <a:latin typeface="Montserrat Light"/>
              <a:ea typeface="Montserrat Light"/>
              <a:cs typeface="Montserrat Light"/>
              <a:sym typeface="Montserrat Light"/>
            </a:endParaRPr>
          </a:p>
        </p:txBody>
      </p:sp>
      <p:sp>
        <p:nvSpPr>
          <p:cNvPr id="535" name="Google Shape;535;p48"/>
          <p:cNvSpPr txBox="1"/>
          <p:nvPr>
            <p:ph type="title"/>
          </p:nvPr>
        </p:nvSpPr>
        <p:spPr>
          <a:xfrm>
            <a:off x="342900" y="342900"/>
            <a:ext cx="46224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accent1"/>
              </a:buClr>
              <a:buSzPts val="7500"/>
              <a:buFont typeface="Antonio"/>
              <a:buNone/>
              <a:defRPr b="1" sz="7500">
                <a:solidFill>
                  <a:schemeClr val="accent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Section Break (Green)">
  <p:cSld name="CUSTOM_4_1_2_1">
    <p:bg>
      <p:bgPr>
        <a:solidFill>
          <a:schemeClr val="accent4"/>
        </a:solidFill>
      </p:bgPr>
    </p:bg>
    <p:spTree>
      <p:nvGrpSpPr>
        <p:cNvPr id="536" name="Shape 536"/>
        <p:cNvGrpSpPr/>
        <p:nvPr/>
      </p:nvGrpSpPr>
      <p:grpSpPr>
        <a:xfrm>
          <a:off x="0" y="0"/>
          <a:ext cx="0" cy="0"/>
          <a:chOff x="0" y="0"/>
          <a:chExt cx="0" cy="0"/>
        </a:xfrm>
      </p:grpSpPr>
      <p:sp>
        <p:nvSpPr>
          <p:cNvPr id="537" name="Google Shape;537;p49"/>
          <p:cNvSpPr/>
          <p:nvPr>
            <p:ph idx="2" type="pic"/>
          </p:nvPr>
        </p:nvSpPr>
        <p:spPr>
          <a:xfrm>
            <a:off x="5136638" y="0"/>
            <a:ext cx="4007400" cy="5143500"/>
          </a:xfrm>
          <a:prstGeom prst="rect">
            <a:avLst/>
          </a:prstGeom>
          <a:noFill/>
          <a:ln>
            <a:noFill/>
          </a:ln>
        </p:spPr>
      </p:sp>
      <p:sp>
        <p:nvSpPr>
          <p:cNvPr id="538" name="Google Shape;538;p49"/>
          <p:cNvSpPr txBox="1"/>
          <p:nvPr/>
        </p:nvSpPr>
        <p:spPr>
          <a:xfrm>
            <a:off x="4832719"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accent3"/>
                </a:solidFill>
                <a:latin typeface="Montserrat Light"/>
                <a:ea typeface="Montserrat Light"/>
                <a:cs typeface="Montserrat Light"/>
                <a:sym typeface="Montserrat Light"/>
              </a:rPr>
              <a:t>WILDFIRE SYSTEMS, INC.     |     WILDFIRE-CORP.COM     |     PROPRIETARY &amp; CONFIDENTIAL</a:t>
            </a:r>
            <a:endParaRPr sz="400">
              <a:solidFill>
                <a:schemeClr val="accent3"/>
              </a:solidFill>
              <a:latin typeface="Montserrat Light"/>
              <a:ea typeface="Montserrat Light"/>
              <a:cs typeface="Montserrat Light"/>
              <a:sym typeface="Montserrat Light"/>
            </a:endParaRPr>
          </a:p>
        </p:txBody>
      </p:sp>
      <p:sp>
        <p:nvSpPr>
          <p:cNvPr id="539" name="Google Shape;539;p49"/>
          <p:cNvSpPr txBox="1"/>
          <p:nvPr>
            <p:ph type="title"/>
          </p:nvPr>
        </p:nvSpPr>
        <p:spPr>
          <a:xfrm>
            <a:off x="342900" y="342900"/>
            <a:ext cx="46224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accent3"/>
              </a:buClr>
              <a:buSzPts val="7500"/>
              <a:buFont typeface="Antonio"/>
              <a:buNone/>
              <a:defRPr b="1" sz="7500">
                <a:solidFill>
                  <a:schemeClr val="accent3"/>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pos="5544">
          <p15:clr>
            <a:srgbClr val="FA7B17"/>
          </p15:clr>
        </p15:guide>
        <p15:guide id="20" orient="horz" pos="3024">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Agenda (Five Items)">
  <p:cSld name="CUSTOM_4_1_1">
    <p:bg>
      <p:bgPr>
        <a:solidFill>
          <a:schemeClr val="lt1"/>
        </a:solidFill>
      </p:bgPr>
    </p:bg>
    <p:spTree>
      <p:nvGrpSpPr>
        <p:cNvPr id="540" name="Shape 540"/>
        <p:cNvGrpSpPr/>
        <p:nvPr/>
      </p:nvGrpSpPr>
      <p:grpSpPr>
        <a:xfrm>
          <a:off x="0" y="0"/>
          <a:ext cx="0" cy="0"/>
          <a:chOff x="0" y="0"/>
          <a:chExt cx="0" cy="0"/>
        </a:xfrm>
      </p:grpSpPr>
      <p:sp>
        <p:nvSpPr>
          <p:cNvPr id="541" name="Google Shape;541;p50"/>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542" name="Google Shape;542;p50"/>
          <p:cNvCxnSpPr/>
          <p:nvPr/>
        </p:nvCxnSpPr>
        <p:spPr>
          <a:xfrm>
            <a:off x="4656581" y="1234427"/>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43" name="Google Shape;543;p50"/>
          <p:cNvCxnSpPr/>
          <p:nvPr/>
        </p:nvCxnSpPr>
        <p:spPr>
          <a:xfrm>
            <a:off x="4656581" y="2125955"/>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44" name="Google Shape;544;p50"/>
          <p:cNvCxnSpPr/>
          <p:nvPr/>
        </p:nvCxnSpPr>
        <p:spPr>
          <a:xfrm>
            <a:off x="4656581" y="3017482"/>
            <a:ext cx="4148700" cy="0"/>
          </a:xfrm>
          <a:prstGeom prst="straightConnector1">
            <a:avLst/>
          </a:prstGeom>
          <a:noFill/>
          <a:ln cap="flat" cmpd="sng" w="9525">
            <a:solidFill>
              <a:srgbClr val="ABABAB"/>
            </a:solidFill>
            <a:prstDash val="solid"/>
            <a:round/>
            <a:headEnd len="med" w="med" type="none"/>
            <a:tailEnd len="med" w="med" type="none"/>
          </a:ln>
        </p:spPr>
      </p:cxnSp>
      <p:pic>
        <p:nvPicPr>
          <p:cNvPr id="545" name="Google Shape;545;p50"/>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546" name="Google Shape;546;p5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547" name="Google Shape;547;p50"/>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
        <p:nvSpPr>
          <p:cNvPr id="548" name="Google Shape;548;p50"/>
          <p:cNvSpPr txBox="1"/>
          <p:nvPr>
            <p:ph idx="1" type="subTitle"/>
          </p:nvPr>
        </p:nvSpPr>
        <p:spPr>
          <a:xfrm>
            <a:off x="4656581" y="342900"/>
            <a:ext cx="912300" cy="891600"/>
          </a:xfrm>
          <a:prstGeom prst="rect">
            <a:avLst/>
          </a:prstGeom>
        </p:spPr>
        <p:txBody>
          <a:bodyPr anchorCtr="0" anchor="ctr" bIns="0" lIns="0" spcFirstLastPara="1" rIns="0" wrap="square" tIns="34275">
            <a:noAutofit/>
          </a:bodyPr>
          <a:lstStyle>
            <a:lvl1pPr lv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a:lnSpc>
                <a:spcPct val="80000"/>
              </a:lnSpc>
              <a:spcBef>
                <a:spcPts val="1100"/>
              </a:spcBef>
              <a:spcAft>
                <a:spcPts val="0"/>
              </a:spcAft>
              <a:buClr>
                <a:schemeClr val="dk1"/>
              </a:buClr>
              <a:buSzPts val="1100"/>
              <a:buNone/>
              <a:defRPr>
                <a:solidFill>
                  <a:schemeClr val="dk1"/>
                </a:solidFill>
              </a:defRPr>
            </a:lvl2pPr>
            <a:lvl3pPr lvl="2">
              <a:lnSpc>
                <a:spcPct val="80000"/>
              </a:lnSpc>
              <a:spcBef>
                <a:spcPts val="1100"/>
              </a:spcBef>
              <a:spcAft>
                <a:spcPts val="0"/>
              </a:spcAft>
              <a:buClr>
                <a:schemeClr val="dk1"/>
              </a:buClr>
              <a:buSzPts val="1100"/>
              <a:buNone/>
              <a:defRPr>
                <a:solidFill>
                  <a:schemeClr val="dk1"/>
                </a:solidFill>
              </a:defRPr>
            </a:lvl3pPr>
            <a:lvl4pPr lvl="3">
              <a:lnSpc>
                <a:spcPct val="80000"/>
              </a:lnSpc>
              <a:spcBef>
                <a:spcPts val="1100"/>
              </a:spcBef>
              <a:spcAft>
                <a:spcPts val="0"/>
              </a:spcAft>
              <a:buClr>
                <a:schemeClr val="dk1"/>
              </a:buClr>
              <a:buSzPts val="1100"/>
              <a:buNone/>
              <a:defRPr>
                <a:solidFill>
                  <a:schemeClr val="dk1"/>
                </a:solidFill>
              </a:defRPr>
            </a:lvl4pPr>
            <a:lvl5pPr lvl="4">
              <a:lnSpc>
                <a:spcPct val="80000"/>
              </a:lnSpc>
              <a:spcBef>
                <a:spcPts val="1100"/>
              </a:spcBef>
              <a:spcAft>
                <a:spcPts val="0"/>
              </a:spcAft>
              <a:buClr>
                <a:schemeClr val="dk1"/>
              </a:buClr>
              <a:buSzPts val="1100"/>
              <a:buNone/>
              <a:defRPr>
                <a:solidFill>
                  <a:schemeClr val="dk1"/>
                </a:solidFill>
              </a:defRPr>
            </a:lvl5pPr>
            <a:lvl6pPr lvl="5">
              <a:lnSpc>
                <a:spcPct val="80000"/>
              </a:lnSpc>
              <a:spcBef>
                <a:spcPts val="1100"/>
              </a:spcBef>
              <a:spcAft>
                <a:spcPts val="0"/>
              </a:spcAft>
              <a:buClr>
                <a:schemeClr val="dk1"/>
              </a:buClr>
              <a:buSzPts val="1100"/>
              <a:buNone/>
              <a:defRPr>
                <a:solidFill>
                  <a:schemeClr val="dk1"/>
                </a:solidFill>
              </a:defRPr>
            </a:lvl6pPr>
            <a:lvl7pPr lvl="6">
              <a:lnSpc>
                <a:spcPct val="80000"/>
              </a:lnSpc>
              <a:spcBef>
                <a:spcPts val="1100"/>
              </a:spcBef>
              <a:spcAft>
                <a:spcPts val="0"/>
              </a:spcAft>
              <a:buClr>
                <a:schemeClr val="dk1"/>
              </a:buClr>
              <a:buSzPts val="1100"/>
              <a:buNone/>
              <a:defRPr>
                <a:solidFill>
                  <a:schemeClr val="dk1"/>
                </a:solidFill>
              </a:defRPr>
            </a:lvl7pPr>
            <a:lvl8pPr lvl="7">
              <a:lnSpc>
                <a:spcPct val="80000"/>
              </a:lnSpc>
              <a:spcBef>
                <a:spcPts val="1100"/>
              </a:spcBef>
              <a:spcAft>
                <a:spcPts val="0"/>
              </a:spcAft>
              <a:buClr>
                <a:schemeClr val="dk1"/>
              </a:buClr>
              <a:buSzPts val="1100"/>
              <a:buNone/>
              <a:defRPr>
                <a:solidFill>
                  <a:schemeClr val="dk1"/>
                </a:solidFill>
              </a:defRPr>
            </a:lvl8pPr>
            <a:lvl9pPr lvl="8">
              <a:lnSpc>
                <a:spcPct val="80000"/>
              </a:lnSpc>
              <a:spcBef>
                <a:spcPts val="1100"/>
              </a:spcBef>
              <a:spcAft>
                <a:spcPts val="1100"/>
              </a:spcAft>
              <a:buClr>
                <a:schemeClr val="dk1"/>
              </a:buClr>
              <a:buSzPts val="1100"/>
              <a:buNone/>
              <a:defRPr>
                <a:solidFill>
                  <a:schemeClr val="dk1"/>
                </a:solidFill>
              </a:defRPr>
            </a:lvl9pPr>
          </a:lstStyle>
          <a:p/>
        </p:txBody>
      </p:sp>
      <p:sp>
        <p:nvSpPr>
          <p:cNvPr id="549" name="Google Shape;549;p50"/>
          <p:cNvSpPr txBox="1"/>
          <p:nvPr>
            <p:ph idx="2" type="subTitle"/>
          </p:nvPr>
        </p:nvSpPr>
        <p:spPr>
          <a:xfrm>
            <a:off x="5733638" y="342900"/>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0" name="Google Shape;550;p50"/>
          <p:cNvSpPr txBox="1"/>
          <p:nvPr>
            <p:ph idx="3" type="subTitle"/>
          </p:nvPr>
        </p:nvSpPr>
        <p:spPr>
          <a:xfrm>
            <a:off x="4656581" y="1234427"/>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1" name="Google Shape;551;p50"/>
          <p:cNvSpPr txBox="1"/>
          <p:nvPr>
            <p:ph idx="4" type="subTitle"/>
          </p:nvPr>
        </p:nvSpPr>
        <p:spPr>
          <a:xfrm>
            <a:off x="5733638" y="1234427"/>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2" name="Google Shape;552;p50"/>
          <p:cNvSpPr txBox="1"/>
          <p:nvPr>
            <p:ph idx="5" type="subTitle"/>
          </p:nvPr>
        </p:nvSpPr>
        <p:spPr>
          <a:xfrm>
            <a:off x="4656581" y="2125955"/>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3" name="Google Shape;553;p50"/>
          <p:cNvSpPr txBox="1"/>
          <p:nvPr>
            <p:ph idx="6" type="subTitle"/>
          </p:nvPr>
        </p:nvSpPr>
        <p:spPr>
          <a:xfrm>
            <a:off x="5733638" y="2125955"/>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4" name="Google Shape;554;p50"/>
          <p:cNvSpPr txBox="1"/>
          <p:nvPr>
            <p:ph idx="7" type="subTitle"/>
          </p:nvPr>
        </p:nvSpPr>
        <p:spPr>
          <a:xfrm>
            <a:off x="4656581" y="3017482"/>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5" name="Google Shape;555;p50"/>
          <p:cNvSpPr txBox="1"/>
          <p:nvPr>
            <p:ph idx="8" type="subTitle"/>
          </p:nvPr>
        </p:nvSpPr>
        <p:spPr>
          <a:xfrm>
            <a:off x="5733638" y="3017482"/>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cxnSp>
        <p:nvCxnSpPr>
          <p:cNvPr id="556" name="Google Shape;556;p50"/>
          <p:cNvCxnSpPr/>
          <p:nvPr/>
        </p:nvCxnSpPr>
        <p:spPr>
          <a:xfrm>
            <a:off x="4656581" y="3909023"/>
            <a:ext cx="4148700" cy="0"/>
          </a:xfrm>
          <a:prstGeom prst="straightConnector1">
            <a:avLst/>
          </a:prstGeom>
          <a:noFill/>
          <a:ln cap="flat" cmpd="sng" w="9525">
            <a:solidFill>
              <a:srgbClr val="ABABAB"/>
            </a:solidFill>
            <a:prstDash val="solid"/>
            <a:round/>
            <a:headEnd len="med" w="med" type="none"/>
            <a:tailEnd len="med" w="med" type="none"/>
          </a:ln>
        </p:spPr>
      </p:cxnSp>
      <p:sp>
        <p:nvSpPr>
          <p:cNvPr id="557" name="Google Shape;557;p50"/>
          <p:cNvSpPr txBox="1"/>
          <p:nvPr>
            <p:ph idx="9" type="subTitle"/>
          </p:nvPr>
        </p:nvSpPr>
        <p:spPr>
          <a:xfrm>
            <a:off x="4656581" y="3909023"/>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8" name="Google Shape;558;p50"/>
          <p:cNvSpPr txBox="1"/>
          <p:nvPr>
            <p:ph idx="13" type="subTitle"/>
          </p:nvPr>
        </p:nvSpPr>
        <p:spPr>
          <a:xfrm>
            <a:off x="5733638" y="3909023"/>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59" name="Google Shape;559;p5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 — Comparison Page (Four Elements)">
  <p:cSld name="Picture with Caption_1">
    <p:spTree>
      <p:nvGrpSpPr>
        <p:cNvPr id="35" name="Shape 35"/>
        <p:cNvGrpSpPr/>
        <p:nvPr/>
      </p:nvGrpSpPr>
      <p:grpSpPr>
        <a:xfrm>
          <a:off x="0" y="0"/>
          <a:ext cx="0" cy="0"/>
          <a:chOff x="0" y="0"/>
          <a:chExt cx="0" cy="0"/>
        </a:xfrm>
      </p:grpSpPr>
      <p:sp>
        <p:nvSpPr>
          <p:cNvPr id="36" name="Google Shape;36;p6"/>
          <p:cNvSpPr/>
          <p:nvPr/>
        </p:nvSpPr>
        <p:spPr>
          <a:xfrm>
            <a:off x="4656581" y="342900"/>
            <a:ext cx="1988700" cy="4457700"/>
          </a:xfrm>
          <a:prstGeom prst="roundRect">
            <a:avLst>
              <a:gd fmla="val 9828"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 name="Google Shape;37;p6"/>
          <p:cNvSpPr txBox="1"/>
          <p:nvPr>
            <p:ph idx="1" type="subTitle"/>
          </p:nvPr>
        </p:nvSpPr>
        <p:spPr>
          <a:xfrm>
            <a:off x="4828031"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38" name="Google Shape;38;p6"/>
          <p:cNvSpPr txBox="1"/>
          <p:nvPr>
            <p:ph idx="2" type="body"/>
          </p:nvPr>
        </p:nvSpPr>
        <p:spPr>
          <a:xfrm>
            <a:off x="4828031"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39" name="Google Shape;39;p6"/>
          <p:cNvSpPr/>
          <p:nvPr/>
        </p:nvSpPr>
        <p:spPr>
          <a:xfrm>
            <a:off x="342900" y="342900"/>
            <a:ext cx="1988700" cy="4457700"/>
          </a:xfrm>
          <a:prstGeom prst="roundRect">
            <a:avLst>
              <a:gd fmla="val 9828" name="adj"/>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 name="Google Shape;40;p6"/>
          <p:cNvSpPr txBox="1"/>
          <p:nvPr>
            <p:ph idx="3" type="subTitle"/>
          </p:nvPr>
        </p:nvSpPr>
        <p:spPr>
          <a:xfrm>
            <a:off x="514350" y="582338"/>
            <a:ext cx="1645800" cy="882300"/>
          </a:xfrm>
          <a:prstGeom prst="rect">
            <a:avLst/>
          </a:prstGeom>
        </p:spPr>
        <p:txBody>
          <a:bodyPr anchorCtr="0" anchor="b" bIns="0" lIns="0" spcFirstLastPara="1" rIns="0" wrap="square" tIns="0">
            <a:noAutofit/>
          </a:bodyPr>
          <a:lstStyle>
            <a:lvl1pPr lvl="0">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a:spcBef>
                <a:spcPts val="0"/>
              </a:spcBef>
              <a:spcAft>
                <a:spcPts val="0"/>
              </a:spcAft>
              <a:buSzPts val="1100"/>
              <a:buNone/>
              <a:defRPr/>
            </a:lvl2pPr>
            <a:lvl3pPr lvl="2">
              <a:spcBef>
                <a:spcPts val="1100"/>
              </a:spcBef>
              <a:spcAft>
                <a:spcPts val="0"/>
              </a:spcAft>
              <a:buSzPts val="1100"/>
              <a:buNone/>
              <a:defRPr/>
            </a:lvl3pPr>
            <a:lvl4pPr lvl="3">
              <a:spcBef>
                <a:spcPts val="1100"/>
              </a:spcBef>
              <a:spcAft>
                <a:spcPts val="0"/>
              </a:spcAft>
              <a:buSzPts val="1100"/>
              <a:buNone/>
              <a:defRPr/>
            </a:lvl4pPr>
            <a:lvl5pPr lvl="4">
              <a:spcBef>
                <a:spcPts val="1100"/>
              </a:spcBef>
              <a:spcAft>
                <a:spcPts val="0"/>
              </a:spcAft>
              <a:buSzPts val="1100"/>
              <a:buNone/>
              <a:defRPr/>
            </a:lvl5pPr>
            <a:lvl6pPr lvl="5">
              <a:spcBef>
                <a:spcPts val="1100"/>
              </a:spcBef>
              <a:spcAft>
                <a:spcPts val="0"/>
              </a:spcAft>
              <a:buSzPts val="1100"/>
              <a:buNone/>
              <a:defRPr/>
            </a:lvl6pPr>
            <a:lvl7pPr lvl="6">
              <a:spcBef>
                <a:spcPts val="1100"/>
              </a:spcBef>
              <a:spcAft>
                <a:spcPts val="0"/>
              </a:spcAft>
              <a:buSzPts val="1100"/>
              <a:buNone/>
              <a:defRPr/>
            </a:lvl7pPr>
            <a:lvl8pPr lvl="7">
              <a:spcBef>
                <a:spcPts val="1100"/>
              </a:spcBef>
              <a:spcAft>
                <a:spcPts val="0"/>
              </a:spcAft>
              <a:buSzPts val="1100"/>
              <a:buNone/>
              <a:defRPr/>
            </a:lvl8pPr>
            <a:lvl9pPr lvl="8">
              <a:spcBef>
                <a:spcPts val="1100"/>
              </a:spcBef>
              <a:spcAft>
                <a:spcPts val="1100"/>
              </a:spcAft>
              <a:buSzPts val="1100"/>
              <a:buNone/>
              <a:defRPr/>
            </a:lvl9pPr>
          </a:lstStyle>
          <a:p/>
        </p:txBody>
      </p:sp>
      <p:sp>
        <p:nvSpPr>
          <p:cNvPr id="41" name="Google Shape;41;p6"/>
          <p:cNvSpPr txBox="1"/>
          <p:nvPr>
            <p:ph idx="4" type="body"/>
          </p:nvPr>
        </p:nvSpPr>
        <p:spPr>
          <a:xfrm>
            <a:off x="514350" y="1577419"/>
            <a:ext cx="1645800" cy="780300"/>
          </a:xfrm>
          <a:prstGeom prst="rect">
            <a:avLst/>
          </a:prstGeom>
        </p:spPr>
        <p:txBody>
          <a:bodyPr anchorCtr="0" anchor="t" bIns="0" lIns="0" spcFirstLastPara="1" rIns="0" wrap="square" tIns="0">
            <a:noAutofit/>
          </a:bodyPr>
          <a:lstStyle>
            <a:lvl1pPr indent="-285750" lvl="0" marL="45720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42" name="Google Shape;42;p6"/>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43" name="Google Shape;43;p6"/>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44" name="Google Shape;44;p6"/>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45" name="Google Shape;45;p6"/>
          <p:cNvSpPr/>
          <p:nvPr/>
        </p:nvSpPr>
        <p:spPr>
          <a:xfrm>
            <a:off x="2503163" y="342900"/>
            <a:ext cx="1988700" cy="4457700"/>
          </a:xfrm>
          <a:prstGeom prst="roundRect">
            <a:avLst>
              <a:gd fmla="val 9828" name="adj"/>
            </a:avLst>
          </a:prstGeom>
          <a:solidFill>
            <a:srgbClr val="45357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46" name="Google Shape;46;p6"/>
          <p:cNvSpPr/>
          <p:nvPr/>
        </p:nvSpPr>
        <p:spPr>
          <a:xfrm>
            <a:off x="6816844" y="342900"/>
            <a:ext cx="1988700" cy="4457700"/>
          </a:xfrm>
          <a:prstGeom prst="roundRect">
            <a:avLst>
              <a:gd fmla="val 9828"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7" name="Google Shape;47;p6"/>
          <p:cNvSpPr/>
          <p:nvPr>
            <p:ph idx="5" type="pic"/>
          </p:nvPr>
        </p:nvSpPr>
        <p:spPr>
          <a:xfrm rot="10800000">
            <a:off x="342975" y="2587688"/>
            <a:ext cx="1988700" cy="2213100"/>
          </a:xfrm>
          <a:prstGeom prst="round2SameRect">
            <a:avLst>
              <a:gd fmla="val 9667" name="adj1"/>
              <a:gd fmla="val 0" name="adj2"/>
            </a:avLst>
          </a:prstGeom>
          <a:noFill/>
          <a:ln>
            <a:noFill/>
          </a:ln>
        </p:spPr>
      </p:sp>
      <p:sp>
        <p:nvSpPr>
          <p:cNvPr id="48" name="Google Shape;48;p6"/>
          <p:cNvSpPr txBox="1"/>
          <p:nvPr>
            <p:ph idx="6" type="subTitle"/>
          </p:nvPr>
        </p:nvSpPr>
        <p:spPr>
          <a:xfrm>
            <a:off x="2674613"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49" name="Google Shape;49;p6"/>
          <p:cNvSpPr txBox="1"/>
          <p:nvPr>
            <p:ph idx="7" type="body"/>
          </p:nvPr>
        </p:nvSpPr>
        <p:spPr>
          <a:xfrm>
            <a:off x="2674613"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50" name="Google Shape;50;p6"/>
          <p:cNvSpPr txBox="1"/>
          <p:nvPr>
            <p:ph idx="8" type="subTitle"/>
          </p:nvPr>
        </p:nvSpPr>
        <p:spPr>
          <a:xfrm>
            <a:off x="6988294"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51" name="Google Shape;51;p6"/>
          <p:cNvSpPr/>
          <p:nvPr>
            <p:ph idx="9" type="pic"/>
          </p:nvPr>
        </p:nvSpPr>
        <p:spPr>
          <a:xfrm rot="10800000">
            <a:off x="2503238" y="2587688"/>
            <a:ext cx="1988700" cy="2213100"/>
          </a:xfrm>
          <a:prstGeom prst="round2SameRect">
            <a:avLst>
              <a:gd fmla="val 9667" name="adj1"/>
              <a:gd fmla="val 0" name="adj2"/>
            </a:avLst>
          </a:prstGeom>
          <a:noFill/>
          <a:ln>
            <a:noFill/>
          </a:ln>
        </p:spPr>
      </p:sp>
      <p:sp>
        <p:nvSpPr>
          <p:cNvPr id="52" name="Google Shape;52;p6"/>
          <p:cNvSpPr/>
          <p:nvPr>
            <p:ph idx="13" type="pic"/>
          </p:nvPr>
        </p:nvSpPr>
        <p:spPr>
          <a:xfrm rot="10800000">
            <a:off x="4656656" y="2587688"/>
            <a:ext cx="1988700" cy="2213100"/>
          </a:xfrm>
          <a:prstGeom prst="round2SameRect">
            <a:avLst>
              <a:gd fmla="val 9667" name="adj1"/>
              <a:gd fmla="val 0" name="adj2"/>
            </a:avLst>
          </a:prstGeom>
          <a:noFill/>
          <a:ln>
            <a:noFill/>
          </a:ln>
        </p:spPr>
      </p:sp>
      <p:sp>
        <p:nvSpPr>
          <p:cNvPr id="53" name="Google Shape;53;p6"/>
          <p:cNvSpPr/>
          <p:nvPr>
            <p:ph idx="14" type="pic"/>
          </p:nvPr>
        </p:nvSpPr>
        <p:spPr>
          <a:xfrm rot="10800000">
            <a:off x="6816900" y="2587688"/>
            <a:ext cx="1988700" cy="2213100"/>
          </a:xfrm>
          <a:prstGeom prst="round2SameRect">
            <a:avLst>
              <a:gd fmla="val 9667" name="adj1"/>
              <a:gd fmla="val 0" name="adj2"/>
            </a:avLst>
          </a:prstGeom>
          <a:noFill/>
          <a:ln>
            <a:noFill/>
          </a:ln>
        </p:spPr>
      </p:sp>
      <p:sp>
        <p:nvSpPr>
          <p:cNvPr id="54" name="Google Shape;54;p6"/>
          <p:cNvSpPr txBox="1"/>
          <p:nvPr>
            <p:ph idx="15" type="body"/>
          </p:nvPr>
        </p:nvSpPr>
        <p:spPr>
          <a:xfrm>
            <a:off x="6988294"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Agenda (Four Items)">
  <p:cSld name="CUSTOM_4_1_1_1">
    <p:bg>
      <p:bgPr>
        <a:solidFill>
          <a:schemeClr val="lt1"/>
        </a:solidFill>
      </p:bgPr>
    </p:bg>
    <p:spTree>
      <p:nvGrpSpPr>
        <p:cNvPr id="560" name="Shape 560"/>
        <p:cNvGrpSpPr/>
        <p:nvPr/>
      </p:nvGrpSpPr>
      <p:grpSpPr>
        <a:xfrm>
          <a:off x="0" y="0"/>
          <a:ext cx="0" cy="0"/>
          <a:chOff x="0" y="0"/>
          <a:chExt cx="0" cy="0"/>
        </a:xfrm>
      </p:grpSpPr>
      <p:sp>
        <p:nvSpPr>
          <p:cNvPr id="561" name="Google Shape;561;p51"/>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562" name="Google Shape;562;p51"/>
          <p:cNvCxnSpPr/>
          <p:nvPr/>
        </p:nvCxnSpPr>
        <p:spPr>
          <a:xfrm>
            <a:off x="4656581" y="1457325"/>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63" name="Google Shape;563;p51"/>
          <p:cNvCxnSpPr/>
          <p:nvPr/>
        </p:nvCxnSpPr>
        <p:spPr>
          <a:xfrm>
            <a:off x="4656581" y="2571750"/>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64" name="Google Shape;564;p51"/>
          <p:cNvCxnSpPr/>
          <p:nvPr/>
        </p:nvCxnSpPr>
        <p:spPr>
          <a:xfrm>
            <a:off x="4656581" y="3686175"/>
            <a:ext cx="4148700" cy="0"/>
          </a:xfrm>
          <a:prstGeom prst="straightConnector1">
            <a:avLst/>
          </a:prstGeom>
          <a:noFill/>
          <a:ln cap="flat" cmpd="sng" w="9525">
            <a:solidFill>
              <a:srgbClr val="ABABAB"/>
            </a:solidFill>
            <a:prstDash val="solid"/>
            <a:round/>
            <a:headEnd len="med" w="med" type="none"/>
            <a:tailEnd len="med" w="med" type="none"/>
          </a:ln>
        </p:spPr>
      </p:cxnSp>
      <p:pic>
        <p:nvPicPr>
          <p:cNvPr id="565" name="Google Shape;565;p51"/>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566" name="Google Shape;566;p51"/>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567" name="Google Shape;567;p51"/>
          <p:cNvSpPr txBox="1"/>
          <p:nvPr>
            <p:ph idx="1" type="subTitle"/>
          </p:nvPr>
        </p:nvSpPr>
        <p:spPr>
          <a:xfrm>
            <a:off x="4656581" y="342900"/>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68" name="Google Shape;568;p51"/>
          <p:cNvSpPr txBox="1"/>
          <p:nvPr>
            <p:ph idx="2" type="subTitle"/>
          </p:nvPr>
        </p:nvSpPr>
        <p:spPr>
          <a:xfrm>
            <a:off x="5733638" y="342900"/>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69" name="Google Shape;569;p51"/>
          <p:cNvSpPr txBox="1"/>
          <p:nvPr>
            <p:ph idx="3" type="subTitle"/>
          </p:nvPr>
        </p:nvSpPr>
        <p:spPr>
          <a:xfrm>
            <a:off x="4656581" y="1457325"/>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0" name="Google Shape;570;p51"/>
          <p:cNvSpPr txBox="1"/>
          <p:nvPr>
            <p:ph idx="4" type="subTitle"/>
          </p:nvPr>
        </p:nvSpPr>
        <p:spPr>
          <a:xfrm>
            <a:off x="5733638" y="1457325"/>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1" name="Google Shape;571;p51"/>
          <p:cNvSpPr txBox="1"/>
          <p:nvPr>
            <p:ph idx="5" type="subTitle"/>
          </p:nvPr>
        </p:nvSpPr>
        <p:spPr>
          <a:xfrm>
            <a:off x="4656581" y="2571750"/>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2" name="Google Shape;572;p51"/>
          <p:cNvSpPr txBox="1"/>
          <p:nvPr>
            <p:ph idx="6" type="subTitle"/>
          </p:nvPr>
        </p:nvSpPr>
        <p:spPr>
          <a:xfrm>
            <a:off x="5733638" y="2571750"/>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3" name="Google Shape;573;p51"/>
          <p:cNvSpPr txBox="1"/>
          <p:nvPr>
            <p:ph idx="7" type="subTitle"/>
          </p:nvPr>
        </p:nvSpPr>
        <p:spPr>
          <a:xfrm>
            <a:off x="4656581" y="3686175"/>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4" name="Google Shape;574;p51"/>
          <p:cNvSpPr txBox="1"/>
          <p:nvPr>
            <p:ph idx="8" type="subTitle"/>
          </p:nvPr>
        </p:nvSpPr>
        <p:spPr>
          <a:xfrm>
            <a:off x="5733638" y="3686175"/>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75" name="Google Shape;575;p51"/>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576" name="Google Shape;576;p51"/>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Agenda (Three Items)">
  <p:cSld name="CUSTOM_4_1_1_1_2">
    <p:bg>
      <p:bgPr>
        <a:solidFill>
          <a:schemeClr val="lt1"/>
        </a:solidFill>
      </p:bgPr>
    </p:bg>
    <p:spTree>
      <p:nvGrpSpPr>
        <p:cNvPr id="577" name="Shape 577"/>
        <p:cNvGrpSpPr/>
        <p:nvPr/>
      </p:nvGrpSpPr>
      <p:grpSpPr>
        <a:xfrm>
          <a:off x="0" y="0"/>
          <a:ext cx="0" cy="0"/>
          <a:chOff x="0" y="0"/>
          <a:chExt cx="0" cy="0"/>
        </a:xfrm>
      </p:grpSpPr>
      <p:sp>
        <p:nvSpPr>
          <p:cNvPr id="578" name="Google Shape;578;p52"/>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579" name="Google Shape;579;p52"/>
          <p:cNvCxnSpPr/>
          <p:nvPr/>
        </p:nvCxnSpPr>
        <p:spPr>
          <a:xfrm>
            <a:off x="4656581" y="1828800"/>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80" name="Google Shape;580;p52"/>
          <p:cNvCxnSpPr/>
          <p:nvPr/>
        </p:nvCxnSpPr>
        <p:spPr>
          <a:xfrm>
            <a:off x="4656581" y="3314700"/>
            <a:ext cx="4148700" cy="0"/>
          </a:xfrm>
          <a:prstGeom prst="straightConnector1">
            <a:avLst/>
          </a:prstGeom>
          <a:noFill/>
          <a:ln cap="flat" cmpd="sng" w="9525">
            <a:solidFill>
              <a:srgbClr val="ABABAB"/>
            </a:solidFill>
            <a:prstDash val="solid"/>
            <a:round/>
            <a:headEnd len="med" w="med" type="none"/>
            <a:tailEnd len="med" w="med" type="none"/>
          </a:ln>
        </p:spPr>
      </p:cxnSp>
      <p:pic>
        <p:nvPicPr>
          <p:cNvPr id="581" name="Google Shape;581;p5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582" name="Google Shape;582;p5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583" name="Google Shape;583;p52"/>
          <p:cNvSpPr txBox="1"/>
          <p:nvPr>
            <p:ph idx="1" type="subTitle"/>
          </p:nvPr>
        </p:nvSpPr>
        <p:spPr>
          <a:xfrm>
            <a:off x="4656581" y="3429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4" name="Google Shape;584;p52"/>
          <p:cNvSpPr txBox="1"/>
          <p:nvPr>
            <p:ph idx="2" type="subTitle"/>
          </p:nvPr>
        </p:nvSpPr>
        <p:spPr>
          <a:xfrm>
            <a:off x="5733638" y="3429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5" name="Google Shape;585;p52"/>
          <p:cNvSpPr txBox="1"/>
          <p:nvPr>
            <p:ph idx="3" type="subTitle"/>
          </p:nvPr>
        </p:nvSpPr>
        <p:spPr>
          <a:xfrm>
            <a:off x="4656581" y="18288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6" name="Google Shape;586;p52"/>
          <p:cNvSpPr txBox="1"/>
          <p:nvPr>
            <p:ph idx="4" type="subTitle"/>
          </p:nvPr>
        </p:nvSpPr>
        <p:spPr>
          <a:xfrm>
            <a:off x="5733638" y="18288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7" name="Google Shape;587;p52"/>
          <p:cNvSpPr txBox="1"/>
          <p:nvPr>
            <p:ph idx="5" type="subTitle"/>
          </p:nvPr>
        </p:nvSpPr>
        <p:spPr>
          <a:xfrm>
            <a:off x="4656581" y="33147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1100"/>
              <a:buFont typeface="Antonio Medium"/>
              <a:buNone/>
              <a:defRPr>
                <a:solidFill>
                  <a:schemeClr val="dk1"/>
                </a:solidFill>
                <a:latin typeface="Antonio Medium"/>
                <a:ea typeface="Antonio Medium"/>
                <a:cs typeface="Antonio Medium"/>
                <a:sym typeface="Antonio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8" name="Google Shape;588;p52"/>
          <p:cNvSpPr txBox="1"/>
          <p:nvPr>
            <p:ph idx="6" type="subTitle"/>
          </p:nvPr>
        </p:nvSpPr>
        <p:spPr>
          <a:xfrm>
            <a:off x="5733638" y="33147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89" name="Google Shape;589;p5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590" name="Google Shape;590;p52"/>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 Contents (Five Items)">
  <p:cSld name="CUSTOM_4_1_1_1_2_1">
    <p:bg>
      <p:bgPr>
        <a:solidFill>
          <a:schemeClr val="lt1"/>
        </a:solidFill>
      </p:bgPr>
    </p:bg>
    <p:spTree>
      <p:nvGrpSpPr>
        <p:cNvPr id="591" name="Shape 591"/>
        <p:cNvGrpSpPr/>
        <p:nvPr/>
      </p:nvGrpSpPr>
      <p:grpSpPr>
        <a:xfrm>
          <a:off x="0" y="0"/>
          <a:ext cx="0" cy="0"/>
          <a:chOff x="0" y="0"/>
          <a:chExt cx="0" cy="0"/>
        </a:xfrm>
      </p:grpSpPr>
      <p:sp>
        <p:nvSpPr>
          <p:cNvPr id="592" name="Google Shape;592;p53"/>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93" name="Google Shape;593;p53"/>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594" name="Google Shape;594;p53"/>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cxnSp>
        <p:nvCxnSpPr>
          <p:cNvPr id="595" name="Google Shape;595;p53"/>
          <p:cNvCxnSpPr/>
          <p:nvPr/>
        </p:nvCxnSpPr>
        <p:spPr>
          <a:xfrm>
            <a:off x="4656581" y="1234472"/>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96" name="Google Shape;596;p53"/>
          <p:cNvCxnSpPr/>
          <p:nvPr/>
        </p:nvCxnSpPr>
        <p:spPr>
          <a:xfrm>
            <a:off x="4656581" y="2126044"/>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597" name="Google Shape;597;p53"/>
          <p:cNvCxnSpPr/>
          <p:nvPr/>
        </p:nvCxnSpPr>
        <p:spPr>
          <a:xfrm>
            <a:off x="4656581" y="3017615"/>
            <a:ext cx="4148700" cy="0"/>
          </a:xfrm>
          <a:prstGeom prst="straightConnector1">
            <a:avLst/>
          </a:prstGeom>
          <a:noFill/>
          <a:ln cap="flat" cmpd="sng" w="9525">
            <a:solidFill>
              <a:srgbClr val="ABABAB"/>
            </a:solidFill>
            <a:prstDash val="solid"/>
            <a:round/>
            <a:headEnd len="med" w="med" type="none"/>
            <a:tailEnd len="med" w="med" type="none"/>
          </a:ln>
        </p:spPr>
      </p:cxnSp>
      <p:sp>
        <p:nvSpPr>
          <p:cNvPr id="598" name="Google Shape;598;p53"/>
          <p:cNvSpPr txBox="1"/>
          <p:nvPr>
            <p:ph idx="1" type="subTitle"/>
          </p:nvPr>
        </p:nvSpPr>
        <p:spPr>
          <a:xfrm>
            <a:off x="4656581" y="342900"/>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599" name="Google Shape;599;p53"/>
          <p:cNvSpPr txBox="1"/>
          <p:nvPr>
            <p:ph idx="2" type="subTitle"/>
          </p:nvPr>
        </p:nvSpPr>
        <p:spPr>
          <a:xfrm>
            <a:off x="5733638" y="342900"/>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00" name="Google Shape;600;p53"/>
          <p:cNvSpPr txBox="1"/>
          <p:nvPr>
            <p:ph idx="3" type="subTitle"/>
          </p:nvPr>
        </p:nvSpPr>
        <p:spPr>
          <a:xfrm>
            <a:off x="4656581" y="1234472"/>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2pPr>
            <a:lvl3pPr lvl="2"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3pPr>
            <a:lvl4pPr lvl="3"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4pPr>
            <a:lvl5pPr lvl="4"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5pPr>
            <a:lvl6pPr lvl="5"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6pPr>
            <a:lvl7pPr lvl="6"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7pPr>
            <a:lvl8pPr lvl="7" rtl="0">
              <a:lnSpc>
                <a:spcPct val="80000"/>
              </a:lnSpc>
              <a:spcBef>
                <a:spcPts val="1100"/>
              </a:spcBef>
              <a:spcAft>
                <a:spcPts val="0"/>
              </a:spcAft>
              <a:buSzPts val="3600"/>
              <a:buFont typeface="Antonio Light"/>
              <a:buNone/>
              <a:defRPr sz="3600">
                <a:latin typeface="Antonio Light"/>
                <a:ea typeface="Antonio Light"/>
                <a:cs typeface="Antonio Light"/>
                <a:sym typeface="Antonio Light"/>
              </a:defRPr>
            </a:lvl8pPr>
            <a:lvl9pPr lvl="8" rtl="0">
              <a:lnSpc>
                <a:spcPct val="80000"/>
              </a:lnSpc>
              <a:spcBef>
                <a:spcPts val="1100"/>
              </a:spcBef>
              <a:spcAft>
                <a:spcPts val="1100"/>
              </a:spcAft>
              <a:buSzPts val="3600"/>
              <a:buFont typeface="Antonio Light"/>
              <a:buNone/>
              <a:defRPr sz="3600">
                <a:latin typeface="Antonio Light"/>
                <a:ea typeface="Antonio Light"/>
                <a:cs typeface="Antonio Light"/>
                <a:sym typeface="Antonio Light"/>
              </a:defRPr>
            </a:lvl9pPr>
          </a:lstStyle>
          <a:p/>
        </p:txBody>
      </p:sp>
      <p:sp>
        <p:nvSpPr>
          <p:cNvPr id="601" name="Google Shape;601;p53"/>
          <p:cNvSpPr txBox="1"/>
          <p:nvPr>
            <p:ph idx="4" type="subTitle"/>
          </p:nvPr>
        </p:nvSpPr>
        <p:spPr>
          <a:xfrm>
            <a:off x="5733638" y="1234472"/>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02" name="Google Shape;602;p53"/>
          <p:cNvSpPr txBox="1"/>
          <p:nvPr>
            <p:ph idx="5" type="subTitle"/>
          </p:nvPr>
        </p:nvSpPr>
        <p:spPr>
          <a:xfrm>
            <a:off x="4656581" y="2126044"/>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03" name="Google Shape;603;p53"/>
          <p:cNvSpPr txBox="1"/>
          <p:nvPr>
            <p:ph idx="6" type="subTitle"/>
          </p:nvPr>
        </p:nvSpPr>
        <p:spPr>
          <a:xfrm>
            <a:off x="5733638" y="2126044"/>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04" name="Google Shape;604;p53"/>
          <p:cNvSpPr txBox="1"/>
          <p:nvPr>
            <p:ph idx="7" type="subTitle"/>
          </p:nvPr>
        </p:nvSpPr>
        <p:spPr>
          <a:xfrm>
            <a:off x="4656581" y="3017615"/>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05" name="Google Shape;605;p53"/>
          <p:cNvSpPr txBox="1"/>
          <p:nvPr>
            <p:ph idx="8" type="subTitle"/>
          </p:nvPr>
        </p:nvSpPr>
        <p:spPr>
          <a:xfrm>
            <a:off x="5733638" y="3017615"/>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cxnSp>
        <p:nvCxnSpPr>
          <p:cNvPr id="606" name="Google Shape;606;p53"/>
          <p:cNvCxnSpPr/>
          <p:nvPr/>
        </p:nvCxnSpPr>
        <p:spPr>
          <a:xfrm>
            <a:off x="4656581" y="3909172"/>
            <a:ext cx="4148700" cy="0"/>
          </a:xfrm>
          <a:prstGeom prst="straightConnector1">
            <a:avLst/>
          </a:prstGeom>
          <a:noFill/>
          <a:ln cap="flat" cmpd="sng" w="9525">
            <a:solidFill>
              <a:srgbClr val="ABABAB"/>
            </a:solidFill>
            <a:prstDash val="solid"/>
            <a:round/>
            <a:headEnd len="med" w="med" type="none"/>
            <a:tailEnd len="med" w="med" type="none"/>
          </a:ln>
        </p:spPr>
      </p:cxnSp>
      <p:sp>
        <p:nvSpPr>
          <p:cNvPr id="607" name="Google Shape;607;p53"/>
          <p:cNvSpPr txBox="1"/>
          <p:nvPr>
            <p:ph idx="9" type="subTitle"/>
          </p:nvPr>
        </p:nvSpPr>
        <p:spPr>
          <a:xfrm>
            <a:off x="4656581" y="3909172"/>
            <a:ext cx="912300" cy="8916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08" name="Google Shape;608;p53"/>
          <p:cNvSpPr txBox="1"/>
          <p:nvPr>
            <p:ph idx="13" type="subTitle"/>
          </p:nvPr>
        </p:nvSpPr>
        <p:spPr>
          <a:xfrm>
            <a:off x="5733638" y="3909172"/>
            <a:ext cx="3067800" cy="891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09" name="Google Shape;609;p53"/>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610" name="Google Shape;610;p53"/>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Contents (Four Sections)">
  <p:cSld name="CUSTOM_4_1_1_1_1">
    <p:bg>
      <p:bgPr>
        <a:solidFill>
          <a:schemeClr val="lt1"/>
        </a:solidFill>
      </p:bgPr>
    </p:bg>
    <p:spTree>
      <p:nvGrpSpPr>
        <p:cNvPr id="611" name="Shape 611"/>
        <p:cNvGrpSpPr/>
        <p:nvPr/>
      </p:nvGrpSpPr>
      <p:grpSpPr>
        <a:xfrm>
          <a:off x="0" y="0"/>
          <a:ext cx="0" cy="0"/>
          <a:chOff x="0" y="0"/>
          <a:chExt cx="0" cy="0"/>
        </a:xfrm>
      </p:grpSpPr>
      <p:sp>
        <p:nvSpPr>
          <p:cNvPr id="612" name="Google Shape;612;p54"/>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613" name="Google Shape;613;p54"/>
          <p:cNvCxnSpPr/>
          <p:nvPr/>
        </p:nvCxnSpPr>
        <p:spPr>
          <a:xfrm>
            <a:off x="4656581" y="1457325"/>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614" name="Google Shape;614;p54"/>
          <p:cNvCxnSpPr/>
          <p:nvPr/>
        </p:nvCxnSpPr>
        <p:spPr>
          <a:xfrm>
            <a:off x="4656581" y="2571750"/>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615" name="Google Shape;615;p54"/>
          <p:cNvCxnSpPr/>
          <p:nvPr/>
        </p:nvCxnSpPr>
        <p:spPr>
          <a:xfrm>
            <a:off x="4656581" y="3686175"/>
            <a:ext cx="4148700" cy="0"/>
          </a:xfrm>
          <a:prstGeom prst="straightConnector1">
            <a:avLst/>
          </a:prstGeom>
          <a:noFill/>
          <a:ln cap="flat" cmpd="sng" w="9525">
            <a:solidFill>
              <a:srgbClr val="ABABAB"/>
            </a:solidFill>
            <a:prstDash val="solid"/>
            <a:round/>
            <a:headEnd len="med" w="med" type="none"/>
            <a:tailEnd len="med" w="med" type="none"/>
          </a:ln>
        </p:spPr>
      </p:cxnSp>
      <p:pic>
        <p:nvPicPr>
          <p:cNvPr id="616" name="Google Shape;616;p54"/>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617" name="Google Shape;617;p54"/>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18" name="Google Shape;618;p54"/>
          <p:cNvSpPr txBox="1"/>
          <p:nvPr>
            <p:ph idx="1" type="subTitle"/>
          </p:nvPr>
        </p:nvSpPr>
        <p:spPr>
          <a:xfrm>
            <a:off x="4656581" y="342900"/>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19" name="Google Shape;619;p54"/>
          <p:cNvSpPr txBox="1"/>
          <p:nvPr>
            <p:ph idx="2" type="subTitle"/>
          </p:nvPr>
        </p:nvSpPr>
        <p:spPr>
          <a:xfrm>
            <a:off x="5733638" y="342900"/>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20" name="Google Shape;620;p54"/>
          <p:cNvSpPr txBox="1"/>
          <p:nvPr>
            <p:ph idx="3" type="subTitle"/>
          </p:nvPr>
        </p:nvSpPr>
        <p:spPr>
          <a:xfrm>
            <a:off x="4656581" y="1457325"/>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21" name="Google Shape;621;p54"/>
          <p:cNvSpPr txBox="1"/>
          <p:nvPr>
            <p:ph idx="4" type="subTitle"/>
          </p:nvPr>
        </p:nvSpPr>
        <p:spPr>
          <a:xfrm>
            <a:off x="5733638" y="1457325"/>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22" name="Google Shape;622;p54"/>
          <p:cNvSpPr txBox="1"/>
          <p:nvPr>
            <p:ph idx="5" type="subTitle"/>
          </p:nvPr>
        </p:nvSpPr>
        <p:spPr>
          <a:xfrm>
            <a:off x="4656581" y="2571750"/>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23" name="Google Shape;623;p54"/>
          <p:cNvSpPr txBox="1"/>
          <p:nvPr>
            <p:ph idx="6" type="subTitle"/>
          </p:nvPr>
        </p:nvSpPr>
        <p:spPr>
          <a:xfrm>
            <a:off x="5733638" y="2571750"/>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24" name="Google Shape;624;p54"/>
          <p:cNvSpPr txBox="1"/>
          <p:nvPr>
            <p:ph idx="7" type="subTitle"/>
          </p:nvPr>
        </p:nvSpPr>
        <p:spPr>
          <a:xfrm>
            <a:off x="4656581" y="3686175"/>
            <a:ext cx="912300" cy="11145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25" name="Google Shape;625;p54"/>
          <p:cNvSpPr txBox="1"/>
          <p:nvPr>
            <p:ph idx="8" type="subTitle"/>
          </p:nvPr>
        </p:nvSpPr>
        <p:spPr>
          <a:xfrm>
            <a:off x="5733638" y="3686175"/>
            <a:ext cx="3067800" cy="1114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26" name="Google Shape;626;p54"/>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627" name="Google Shape;627;p54"/>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Contents (Three Sections)">
  <p:cSld name="CUSTOM_4_1_1_1_1_1">
    <p:bg>
      <p:bgPr>
        <a:solidFill>
          <a:schemeClr val="lt1"/>
        </a:solidFill>
      </p:bgPr>
    </p:bg>
    <p:spTree>
      <p:nvGrpSpPr>
        <p:cNvPr id="628" name="Shape 628"/>
        <p:cNvGrpSpPr/>
        <p:nvPr/>
      </p:nvGrpSpPr>
      <p:grpSpPr>
        <a:xfrm>
          <a:off x="0" y="0"/>
          <a:ext cx="0" cy="0"/>
          <a:chOff x="0" y="0"/>
          <a:chExt cx="0" cy="0"/>
        </a:xfrm>
      </p:grpSpPr>
      <p:sp>
        <p:nvSpPr>
          <p:cNvPr id="629" name="Google Shape;629;p55"/>
          <p:cNvSpPr/>
          <p:nvPr/>
        </p:nvSpPr>
        <p:spPr>
          <a:xfrm>
            <a:off x="0" y="-12319"/>
            <a:ext cx="4485300" cy="5155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630" name="Google Shape;630;p55"/>
          <p:cNvCxnSpPr/>
          <p:nvPr/>
        </p:nvCxnSpPr>
        <p:spPr>
          <a:xfrm>
            <a:off x="4656581" y="1828800"/>
            <a:ext cx="4148700" cy="0"/>
          </a:xfrm>
          <a:prstGeom prst="straightConnector1">
            <a:avLst/>
          </a:prstGeom>
          <a:noFill/>
          <a:ln cap="flat" cmpd="sng" w="9525">
            <a:solidFill>
              <a:srgbClr val="ABABAB"/>
            </a:solidFill>
            <a:prstDash val="solid"/>
            <a:round/>
            <a:headEnd len="med" w="med" type="none"/>
            <a:tailEnd len="med" w="med" type="none"/>
          </a:ln>
        </p:spPr>
      </p:cxnSp>
      <p:cxnSp>
        <p:nvCxnSpPr>
          <p:cNvPr id="631" name="Google Shape;631;p55"/>
          <p:cNvCxnSpPr/>
          <p:nvPr/>
        </p:nvCxnSpPr>
        <p:spPr>
          <a:xfrm>
            <a:off x="4656581" y="3314700"/>
            <a:ext cx="4148700" cy="0"/>
          </a:xfrm>
          <a:prstGeom prst="straightConnector1">
            <a:avLst/>
          </a:prstGeom>
          <a:noFill/>
          <a:ln cap="flat" cmpd="sng" w="9525">
            <a:solidFill>
              <a:srgbClr val="ABABAB"/>
            </a:solidFill>
            <a:prstDash val="solid"/>
            <a:round/>
            <a:headEnd len="med" w="med" type="none"/>
            <a:tailEnd len="med" w="med" type="none"/>
          </a:ln>
        </p:spPr>
      </p:cxnSp>
      <p:pic>
        <p:nvPicPr>
          <p:cNvPr id="632" name="Google Shape;632;p55"/>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633" name="Google Shape;633;p55"/>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34" name="Google Shape;634;p55"/>
          <p:cNvSpPr txBox="1"/>
          <p:nvPr>
            <p:ph idx="1" type="subTitle"/>
          </p:nvPr>
        </p:nvSpPr>
        <p:spPr>
          <a:xfrm>
            <a:off x="4656581" y="3429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35" name="Google Shape;635;p55"/>
          <p:cNvSpPr txBox="1"/>
          <p:nvPr>
            <p:ph idx="2" type="subTitle"/>
          </p:nvPr>
        </p:nvSpPr>
        <p:spPr>
          <a:xfrm>
            <a:off x="5733638" y="3429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36" name="Google Shape;636;p55"/>
          <p:cNvSpPr txBox="1"/>
          <p:nvPr>
            <p:ph idx="3" type="subTitle"/>
          </p:nvPr>
        </p:nvSpPr>
        <p:spPr>
          <a:xfrm>
            <a:off x="4656581" y="18288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37" name="Google Shape;637;p55"/>
          <p:cNvSpPr txBox="1"/>
          <p:nvPr>
            <p:ph idx="4" type="subTitle"/>
          </p:nvPr>
        </p:nvSpPr>
        <p:spPr>
          <a:xfrm>
            <a:off x="5733638" y="18288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38" name="Google Shape;638;p55"/>
          <p:cNvSpPr txBox="1"/>
          <p:nvPr>
            <p:ph idx="5" type="subTitle"/>
          </p:nvPr>
        </p:nvSpPr>
        <p:spPr>
          <a:xfrm>
            <a:off x="4656581" y="3314700"/>
            <a:ext cx="912300" cy="1485900"/>
          </a:xfrm>
          <a:prstGeom prst="rect">
            <a:avLst/>
          </a:prstGeom>
        </p:spPr>
        <p:txBody>
          <a:bodyPr anchorCtr="0" anchor="ctr" bIns="0" lIns="0" spcFirstLastPara="1" rIns="0" wrap="square" tIns="34275">
            <a:noAutofit/>
          </a:bodyPr>
          <a:lstStyle>
            <a:lvl1pPr lvl="0" rtl="0" algn="r">
              <a:lnSpc>
                <a:spcPct val="80000"/>
              </a:lnSpc>
              <a:spcBef>
                <a:spcPts val="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1pPr>
            <a:lvl2pPr lvl="1"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2pPr>
            <a:lvl3pPr lvl="2"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3pPr>
            <a:lvl4pPr lvl="3"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4pPr>
            <a:lvl5pPr lvl="4"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5pPr>
            <a:lvl6pPr lvl="5"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6pPr>
            <a:lvl7pPr lvl="6"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7pPr>
            <a:lvl8pPr lvl="7" rtl="0">
              <a:lnSpc>
                <a:spcPct val="80000"/>
              </a:lnSpc>
              <a:spcBef>
                <a:spcPts val="1100"/>
              </a:spcBef>
              <a:spcAft>
                <a:spcPts val="0"/>
              </a:spcAft>
              <a:buClr>
                <a:schemeClr val="dk1"/>
              </a:buClr>
              <a:buSzPts val="3600"/>
              <a:buFont typeface="Antonio Light"/>
              <a:buNone/>
              <a:defRPr sz="3600">
                <a:solidFill>
                  <a:schemeClr val="dk1"/>
                </a:solidFill>
                <a:latin typeface="Antonio Light"/>
                <a:ea typeface="Antonio Light"/>
                <a:cs typeface="Antonio Light"/>
                <a:sym typeface="Antonio Light"/>
              </a:defRPr>
            </a:lvl8pPr>
            <a:lvl9pPr lvl="8" rtl="0">
              <a:lnSpc>
                <a:spcPct val="80000"/>
              </a:lnSpc>
              <a:spcBef>
                <a:spcPts val="1100"/>
              </a:spcBef>
              <a:spcAft>
                <a:spcPts val="1100"/>
              </a:spcAft>
              <a:buClr>
                <a:schemeClr val="dk1"/>
              </a:buClr>
              <a:buSzPts val="3600"/>
              <a:buFont typeface="Antonio Light"/>
              <a:buNone/>
              <a:defRPr sz="3600">
                <a:solidFill>
                  <a:schemeClr val="dk1"/>
                </a:solidFill>
                <a:latin typeface="Antonio Light"/>
                <a:ea typeface="Antonio Light"/>
                <a:cs typeface="Antonio Light"/>
                <a:sym typeface="Antonio Light"/>
              </a:defRPr>
            </a:lvl9pPr>
          </a:lstStyle>
          <a:p/>
        </p:txBody>
      </p:sp>
      <p:sp>
        <p:nvSpPr>
          <p:cNvPr id="639" name="Google Shape;639;p55"/>
          <p:cNvSpPr txBox="1"/>
          <p:nvPr>
            <p:ph idx="6" type="subTitle"/>
          </p:nvPr>
        </p:nvSpPr>
        <p:spPr>
          <a:xfrm>
            <a:off x="5733638" y="3314700"/>
            <a:ext cx="3067800" cy="14859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2300"/>
              <a:buFont typeface="Montserrat Medium"/>
              <a:buNone/>
              <a:defRPr sz="2300">
                <a:solidFill>
                  <a:schemeClr val="dk1"/>
                </a:solidFill>
                <a:latin typeface="Montserrat Medium"/>
                <a:ea typeface="Montserrat Medium"/>
                <a:cs typeface="Montserrat Medium"/>
                <a:sym typeface="Montserrat Medium"/>
              </a:defRPr>
            </a:lvl1pPr>
            <a:lvl2pPr lvl="1" rtl="0">
              <a:lnSpc>
                <a:spcPct val="80000"/>
              </a:lnSpc>
              <a:spcBef>
                <a:spcPts val="1100"/>
              </a:spcBef>
              <a:spcAft>
                <a:spcPts val="0"/>
              </a:spcAft>
              <a:buClr>
                <a:schemeClr val="dk1"/>
              </a:buClr>
              <a:buSzPts val="1100"/>
              <a:buNone/>
              <a:defRPr>
                <a:solidFill>
                  <a:schemeClr val="dk1"/>
                </a:solidFill>
              </a:defRPr>
            </a:lvl2pPr>
            <a:lvl3pPr lvl="2" rtl="0">
              <a:lnSpc>
                <a:spcPct val="80000"/>
              </a:lnSpc>
              <a:spcBef>
                <a:spcPts val="1100"/>
              </a:spcBef>
              <a:spcAft>
                <a:spcPts val="0"/>
              </a:spcAft>
              <a:buClr>
                <a:schemeClr val="dk1"/>
              </a:buClr>
              <a:buSzPts val="1100"/>
              <a:buNone/>
              <a:defRPr>
                <a:solidFill>
                  <a:schemeClr val="dk1"/>
                </a:solidFill>
              </a:defRPr>
            </a:lvl3pPr>
            <a:lvl4pPr lvl="3" rtl="0">
              <a:lnSpc>
                <a:spcPct val="80000"/>
              </a:lnSpc>
              <a:spcBef>
                <a:spcPts val="1100"/>
              </a:spcBef>
              <a:spcAft>
                <a:spcPts val="0"/>
              </a:spcAft>
              <a:buClr>
                <a:schemeClr val="dk1"/>
              </a:buClr>
              <a:buSzPts val="1100"/>
              <a:buNone/>
              <a:defRPr>
                <a:solidFill>
                  <a:schemeClr val="dk1"/>
                </a:solidFill>
              </a:defRPr>
            </a:lvl4pPr>
            <a:lvl5pPr lvl="4" rtl="0">
              <a:lnSpc>
                <a:spcPct val="80000"/>
              </a:lnSpc>
              <a:spcBef>
                <a:spcPts val="1100"/>
              </a:spcBef>
              <a:spcAft>
                <a:spcPts val="0"/>
              </a:spcAft>
              <a:buClr>
                <a:schemeClr val="dk1"/>
              </a:buClr>
              <a:buSzPts val="1100"/>
              <a:buNone/>
              <a:defRPr>
                <a:solidFill>
                  <a:schemeClr val="dk1"/>
                </a:solidFill>
              </a:defRPr>
            </a:lvl5pPr>
            <a:lvl6pPr lvl="5" rtl="0">
              <a:lnSpc>
                <a:spcPct val="80000"/>
              </a:lnSpc>
              <a:spcBef>
                <a:spcPts val="1100"/>
              </a:spcBef>
              <a:spcAft>
                <a:spcPts val="0"/>
              </a:spcAft>
              <a:buClr>
                <a:schemeClr val="dk1"/>
              </a:buClr>
              <a:buSzPts val="1100"/>
              <a:buNone/>
              <a:defRPr>
                <a:solidFill>
                  <a:schemeClr val="dk1"/>
                </a:solidFill>
              </a:defRPr>
            </a:lvl6pPr>
            <a:lvl7pPr lvl="6" rtl="0">
              <a:lnSpc>
                <a:spcPct val="80000"/>
              </a:lnSpc>
              <a:spcBef>
                <a:spcPts val="1100"/>
              </a:spcBef>
              <a:spcAft>
                <a:spcPts val="0"/>
              </a:spcAft>
              <a:buClr>
                <a:schemeClr val="dk1"/>
              </a:buClr>
              <a:buSzPts val="1100"/>
              <a:buNone/>
              <a:defRPr>
                <a:solidFill>
                  <a:schemeClr val="dk1"/>
                </a:solidFill>
              </a:defRPr>
            </a:lvl7pPr>
            <a:lvl8pPr lvl="7" rtl="0">
              <a:lnSpc>
                <a:spcPct val="80000"/>
              </a:lnSpc>
              <a:spcBef>
                <a:spcPts val="1100"/>
              </a:spcBef>
              <a:spcAft>
                <a:spcPts val="0"/>
              </a:spcAft>
              <a:buClr>
                <a:schemeClr val="dk1"/>
              </a:buClr>
              <a:buSzPts val="1100"/>
              <a:buNone/>
              <a:defRPr>
                <a:solidFill>
                  <a:schemeClr val="dk1"/>
                </a:solidFill>
              </a:defRPr>
            </a:lvl8pPr>
            <a:lvl9pPr lvl="8" rtl="0">
              <a:lnSpc>
                <a:spcPct val="80000"/>
              </a:lnSpc>
              <a:spcBef>
                <a:spcPts val="1100"/>
              </a:spcBef>
              <a:spcAft>
                <a:spcPts val="1100"/>
              </a:spcAft>
              <a:buClr>
                <a:schemeClr val="dk1"/>
              </a:buClr>
              <a:buSzPts val="1100"/>
              <a:buNone/>
              <a:defRPr>
                <a:solidFill>
                  <a:schemeClr val="dk1"/>
                </a:solidFill>
              </a:defRPr>
            </a:lvl9pPr>
          </a:lstStyle>
          <a:p/>
        </p:txBody>
      </p:sp>
      <p:sp>
        <p:nvSpPr>
          <p:cNvPr id="640" name="Google Shape;640;p55"/>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641" name="Google Shape;641;p55"/>
          <p:cNvSpPr txBox="1"/>
          <p:nvPr>
            <p:ph type="title"/>
          </p:nvPr>
        </p:nvSpPr>
        <p:spPr>
          <a:xfrm>
            <a:off x="342900" y="342900"/>
            <a:ext cx="4148700" cy="44577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dk1"/>
              </a:buClr>
              <a:buSzPts val="7500"/>
              <a:buFont typeface="Antonio"/>
              <a:buNone/>
              <a:defRPr b="1" sz="7500">
                <a:solidFill>
                  <a:schemeClr val="dk1"/>
                </a:solidFill>
                <a:latin typeface="Antonio"/>
                <a:ea typeface="Antonio"/>
                <a:cs typeface="Antonio"/>
                <a:sym typeface="Antonio"/>
              </a:defRPr>
            </a:lvl1pPr>
            <a:lvl2pPr lvl="1" rtl="0">
              <a:spcBef>
                <a:spcPts val="0"/>
              </a:spcBef>
              <a:spcAft>
                <a:spcPts val="0"/>
              </a:spcAft>
              <a:buSzPts val="1100"/>
              <a:buFont typeface="Oswald SemiBold"/>
              <a:buNone/>
              <a:defRPr>
                <a:latin typeface="Oswald SemiBold"/>
                <a:ea typeface="Oswald SemiBold"/>
                <a:cs typeface="Oswald SemiBold"/>
                <a:sym typeface="Oswald SemiBold"/>
              </a:defRPr>
            </a:lvl2pPr>
            <a:lvl3pPr lvl="2" rtl="0">
              <a:spcBef>
                <a:spcPts val="0"/>
              </a:spcBef>
              <a:spcAft>
                <a:spcPts val="0"/>
              </a:spcAft>
              <a:buSzPts val="1100"/>
              <a:buFont typeface="Oswald SemiBold"/>
              <a:buNone/>
              <a:defRPr>
                <a:latin typeface="Oswald SemiBold"/>
                <a:ea typeface="Oswald SemiBold"/>
                <a:cs typeface="Oswald SemiBold"/>
                <a:sym typeface="Oswald SemiBold"/>
              </a:defRPr>
            </a:lvl3pPr>
            <a:lvl4pPr lvl="3" rtl="0">
              <a:spcBef>
                <a:spcPts val="0"/>
              </a:spcBef>
              <a:spcAft>
                <a:spcPts val="0"/>
              </a:spcAft>
              <a:buSzPts val="1100"/>
              <a:buFont typeface="Oswald SemiBold"/>
              <a:buNone/>
              <a:defRPr>
                <a:latin typeface="Oswald SemiBold"/>
                <a:ea typeface="Oswald SemiBold"/>
                <a:cs typeface="Oswald SemiBold"/>
                <a:sym typeface="Oswald SemiBold"/>
              </a:defRPr>
            </a:lvl4pPr>
            <a:lvl5pPr lvl="4" rtl="0">
              <a:spcBef>
                <a:spcPts val="0"/>
              </a:spcBef>
              <a:spcAft>
                <a:spcPts val="0"/>
              </a:spcAft>
              <a:buSzPts val="1100"/>
              <a:buFont typeface="Oswald SemiBold"/>
              <a:buNone/>
              <a:defRPr>
                <a:latin typeface="Oswald SemiBold"/>
                <a:ea typeface="Oswald SemiBold"/>
                <a:cs typeface="Oswald SemiBold"/>
                <a:sym typeface="Oswald SemiBold"/>
              </a:defRPr>
            </a:lvl5pPr>
            <a:lvl6pPr lvl="5" rtl="0">
              <a:spcBef>
                <a:spcPts val="0"/>
              </a:spcBef>
              <a:spcAft>
                <a:spcPts val="0"/>
              </a:spcAft>
              <a:buSzPts val="1100"/>
              <a:buFont typeface="Oswald SemiBold"/>
              <a:buNone/>
              <a:defRPr>
                <a:latin typeface="Oswald SemiBold"/>
                <a:ea typeface="Oswald SemiBold"/>
                <a:cs typeface="Oswald SemiBold"/>
                <a:sym typeface="Oswald SemiBold"/>
              </a:defRPr>
            </a:lvl6pPr>
            <a:lvl7pPr lvl="6" rtl="0">
              <a:spcBef>
                <a:spcPts val="0"/>
              </a:spcBef>
              <a:spcAft>
                <a:spcPts val="0"/>
              </a:spcAft>
              <a:buSzPts val="1100"/>
              <a:buFont typeface="Oswald SemiBold"/>
              <a:buNone/>
              <a:defRPr>
                <a:latin typeface="Oswald SemiBold"/>
                <a:ea typeface="Oswald SemiBold"/>
                <a:cs typeface="Oswald SemiBold"/>
                <a:sym typeface="Oswald SemiBold"/>
              </a:defRPr>
            </a:lvl7pPr>
            <a:lvl8pPr lvl="7" rtl="0">
              <a:spcBef>
                <a:spcPts val="0"/>
              </a:spcBef>
              <a:spcAft>
                <a:spcPts val="0"/>
              </a:spcAft>
              <a:buSzPts val="1100"/>
              <a:buFont typeface="Oswald SemiBold"/>
              <a:buNone/>
              <a:defRPr>
                <a:latin typeface="Oswald SemiBold"/>
                <a:ea typeface="Oswald SemiBold"/>
                <a:cs typeface="Oswald SemiBold"/>
                <a:sym typeface="Oswald SemiBold"/>
              </a:defRPr>
            </a:lvl8pPr>
            <a:lvl9pPr lvl="8" rtl="0">
              <a:spcBef>
                <a:spcPts val="0"/>
              </a:spcBef>
              <a:spcAft>
                <a:spcPts val="0"/>
              </a:spcAft>
              <a:buSzPts val="1100"/>
              <a:buFont typeface="Oswald SemiBold"/>
              <a:buNone/>
              <a:defRPr>
                <a:latin typeface="Oswald SemiBold"/>
                <a:ea typeface="Oswald SemiBold"/>
                <a:cs typeface="Oswald SemiBold"/>
                <a:sym typeface="Oswald SemiBold"/>
              </a:defRPr>
            </a:lvl9pPr>
          </a:lstStyle>
          <a:p/>
        </p:txBody>
      </p:sp>
    </p:spTree>
  </p:cSld>
  <p:clrMapOvr>
    <a:masterClrMapping/>
  </p:clrMapOvr>
  <p:extLst>
    <p:ext uri="{DCECCB84-F9BA-43D5-87BE-67443E8EF086}">
      <p15:sldGuideLst>
        <p15:guide id="1" pos="786">
          <p15:clr>
            <a:srgbClr val="FA7B17"/>
          </p15:clr>
        </p15:guide>
        <p15:guide id="2" pos="895">
          <p15:clr>
            <a:srgbClr val="FA7B17"/>
          </p15:clr>
        </p15:guide>
        <p15:guide id="3" pos="1467">
          <p15:clr>
            <a:srgbClr val="FA7B17"/>
          </p15:clr>
        </p15:guide>
        <p15:guide id="4" pos="1576">
          <p15:clr>
            <a:srgbClr val="FA7B17"/>
          </p15:clr>
        </p15:guide>
        <p15:guide id="5" pos="2147">
          <p15:clr>
            <a:srgbClr val="FA7B17"/>
          </p15:clr>
        </p15:guide>
        <p15:guide id="6" pos="2256">
          <p15:clr>
            <a:srgbClr val="FA7B17"/>
          </p15:clr>
        </p15:guide>
        <p15:guide id="7" pos="2827">
          <p15:clr>
            <a:srgbClr val="FA7B17"/>
          </p15:clr>
        </p15:guide>
        <p15:guide id="8" pos="2933">
          <p15:clr>
            <a:srgbClr val="FA7B17"/>
          </p15:clr>
        </p15:guide>
        <p15:guide id="9" pos="3508">
          <p15:clr>
            <a:srgbClr val="FA7B17"/>
          </p15:clr>
        </p15:guide>
        <p15:guide id="10" pos="3616">
          <p15:clr>
            <a:srgbClr val="FA7B17"/>
          </p15:clr>
        </p15:guide>
        <p15:guide id="11" pos="4188">
          <p15:clr>
            <a:srgbClr val="FA7B17"/>
          </p15:clr>
        </p15:guide>
        <p15:guide id="12" pos="4297">
          <p15:clr>
            <a:srgbClr val="FA7B17"/>
          </p15:clr>
        </p15:guide>
        <p15:guide id="13" pos="4869">
          <p15:clr>
            <a:srgbClr val="FA7B17"/>
          </p15:clr>
        </p15:guide>
        <p15:guide id="14" pos="4977">
          <p15:clr>
            <a:srgbClr val="FA7B17"/>
          </p15:clr>
        </p15:guide>
        <p15:guide id="15" pos="216">
          <p15:clr>
            <a:srgbClr val="FA7B17"/>
          </p15:clr>
        </p15:guide>
        <p15:guide id="16" orient="horz" pos="216">
          <p15:clr>
            <a:srgbClr val="FA7B17"/>
          </p15:clr>
        </p15:guide>
        <p15:guide id="17" pos="5544">
          <p15:clr>
            <a:srgbClr val="FA7B17"/>
          </p15:clr>
        </p15:guide>
        <p15:guide id="18" orient="horz" pos="3024">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 Template Notes">
  <p:cSld name="CUSTOM_5">
    <p:spTree>
      <p:nvGrpSpPr>
        <p:cNvPr id="642" name="Shape 642"/>
        <p:cNvGrpSpPr/>
        <p:nvPr/>
      </p:nvGrpSpPr>
      <p:grpSpPr>
        <a:xfrm>
          <a:off x="0" y="0"/>
          <a:ext cx="0" cy="0"/>
          <a:chOff x="0" y="0"/>
          <a:chExt cx="0" cy="0"/>
        </a:xfrm>
      </p:grpSpPr>
      <p:sp>
        <p:nvSpPr>
          <p:cNvPr id="643" name="Google Shape;643;p56"/>
          <p:cNvSpPr txBox="1"/>
          <p:nvPr>
            <p:ph type="title"/>
          </p:nvPr>
        </p:nvSpPr>
        <p:spPr>
          <a:xfrm>
            <a:off x="342900" y="342900"/>
            <a:ext cx="8458200" cy="4457700"/>
          </a:xfrm>
          <a:prstGeom prst="rect">
            <a:avLst/>
          </a:prstGeom>
        </p:spPr>
        <p:txBody>
          <a:bodyPr anchorCtr="0" anchor="ctr" bIns="0" lIns="0" spcFirstLastPara="1" rIns="0" wrap="square" tIns="0">
            <a:noAutofit/>
          </a:bodyPr>
          <a:lstStyle>
            <a:lvl1pPr lvl="0">
              <a:spcBef>
                <a:spcPts val="0"/>
              </a:spcBef>
              <a:spcAft>
                <a:spcPts val="0"/>
              </a:spcAft>
              <a:buSzPts val="10500"/>
              <a:buFont typeface="Montserrat Black"/>
              <a:buNone/>
              <a:defRPr sz="10500">
                <a:latin typeface="Montserrat Black"/>
                <a:ea typeface="Montserrat Black"/>
                <a:cs typeface="Montserrat Black"/>
                <a:sym typeface="Montserrat Black"/>
              </a:defRPr>
            </a:lvl1pPr>
            <a:lvl2pPr lvl="1">
              <a:spcBef>
                <a:spcPts val="0"/>
              </a:spcBef>
              <a:spcAft>
                <a:spcPts val="0"/>
              </a:spcAft>
              <a:buSzPts val="1100"/>
              <a:buNone/>
              <a:defRPr>
                <a:latin typeface="Montserrat"/>
                <a:ea typeface="Montserrat"/>
                <a:cs typeface="Montserrat"/>
                <a:sym typeface="Montserrat"/>
              </a:defRPr>
            </a:lvl2pPr>
            <a:lvl3pPr lvl="2">
              <a:spcBef>
                <a:spcPts val="0"/>
              </a:spcBef>
              <a:spcAft>
                <a:spcPts val="0"/>
              </a:spcAft>
              <a:buSzPts val="1100"/>
              <a:buNone/>
              <a:defRPr>
                <a:latin typeface="Montserrat"/>
                <a:ea typeface="Montserrat"/>
                <a:cs typeface="Montserrat"/>
                <a:sym typeface="Montserrat"/>
              </a:defRPr>
            </a:lvl3pPr>
            <a:lvl4pPr lvl="3">
              <a:spcBef>
                <a:spcPts val="0"/>
              </a:spcBef>
              <a:spcAft>
                <a:spcPts val="0"/>
              </a:spcAft>
              <a:buSzPts val="1100"/>
              <a:buNone/>
              <a:defRPr>
                <a:latin typeface="Montserrat"/>
                <a:ea typeface="Montserrat"/>
                <a:cs typeface="Montserrat"/>
                <a:sym typeface="Montserrat"/>
              </a:defRPr>
            </a:lvl4pPr>
            <a:lvl5pPr lvl="4">
              <a:spcBef>
                <a:spcPts val="0"/>
              </a:spcBef>
              <a:spcAft>
                <a:spcPts val="0"/>
              </a:spcAft>
              <a:buSzPts val="1100"/>
              <a:buNone/>
              <a:defRPr>
                <a:latin typeface="Montserrat"/>
                <a:ea typeface="Montserrat"/>
                <a:cs typeface="Montserrat"/>
                <a:sym typeface="Montserrat"/>
              </a:defRPr>
            </a:lvl5pPr>
            <a:lvl6pPr lvl="5">
              <a:spcBef>
                <a:spcPts val="0"/>
              </a:spcBef>
              <a:spcAft>
                <a:spcPts val="0"/>
              </a:spcAft>
              <a:buSzPts val="1100"/>
              <a:buNone/>
              <a:defRPr>
                <a:latin typeface="Montserrat"/>
                <a:ea typeface="Montserrat"/>
                <a:cs typeface="Montserrat"/>
                <a:sym typeface="Montserrat"/>
              </a:defRPr>
            </a:lvl6pPr>
            <a:lvl7pPr lvl="6">
              <a:spcBef>
                <a:spcPts val="0"/>
              </a:spcBef>
              <a:spcAft>
                <a:spcPts val="0"/>
              </a:spcAft>
              <a:buSzPts val="1100"/>
              <a:buNone/>
              <a:defRPr>
                <a:latin typeface="Montserrat"/>
                <a:ea typeface="Montserrat"/>
                <a:cs typeface="Montserrat"/>
                <a:sym typeface="Montserrat"/>
              </a:defRPr>
            </a:lvl7pPr>
            <a:lvl8pPr lvl="7">
              <a:spcBef>
                <a:spcPts val="0"/>
              </a:spcBef>
              <a:spcAft>
                <a:spcPts val="0"/>
              </a:spcAft>
              <a:buSzPts val="1100"/>
              <a:buNone/>
              <a:defRPr>
                <a:latin typeface="Montserrat"/>
                <a:ea typeface="Montserrat"/>
                <a:cs typeface="Montserrat"/>
                <a:sym typeface="Montserrat"/>
              </a:defRPr>
            </a:lvl8pPr>
            <a:lvl9pPr lvl="8">
              <a:spcBef>
                <a:spcPts val="0"/>
              </a:spcBef>
              <a:spcAft>
                <a:spcPts val="0"/>
              </a:spcAft>
              <a:buSzPts val="1100"/>
              <a:buNone/>
              <a:defRPr>
                <a:latin typeface="Montserrat"/>
                <a:ea typeface="Montserrat"/>
                <a:cs typeface="Montserrat"/>
                <a:sym typeface="Montserrat"/>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 — Purple Desktop+Mobile Mockup (Right)">
  <p:cSld name="CUSTOM_10_1_1_2">
    <p:spTree>
      <p:nvGrpSpPr>
        <p:cNvPr id="644" name="Shape 644"/>
        <p:cNvGrpSpPr/>
        <p:nvPr/>
      </p:nvGrpSpPr>
      <p:grpSpPr>
        <a:xfrm>
          <a:off x="0" y="0"/>
          <a:ext cx="0" cy="0"/>
          <a:chOff x="0" y="0"/>
          <a:chExt cx="0" cy="0"/>
        </a:xfrm>
      </p:grpSpPr>
      <p:grpSp>
        <p:nvGrpSpPr>
          <p:cNvPr id="645" name="Google Shape;645;p57"/>
          <p:cNvGrpSpPr/>
          <p:nvPr/>
        </p:nvGrpSpPr>
        <p:grpSpPr>
          <a:xfrm>
            <a:off x="2956156" y="-268568"/>
            <a:ext cx="8414646" cy="5548644"/>
            <a:chOff x="934131" y="-1443325"/>
            <a:chExt cx="14286326" cy="9417251"/>
          </a:xfrm>
        </p:grpSpPr>
        <p:pic>
          <p:nvPicPr>
            <p:cNvPr id="646" name="Google Shape;646;p57"/>
            <p:cNvPicPr preferRelativeResize="0"/>
            <p:nvPr/>
          </p:nvPicPr>
          <p:blipFill rotWithShape="1">
            <a:blip r:embed="rId2">
              <a:alphaModFix/>
            </a:blip>
            <a:srcRect b="0" l="5149" r="5149" t="0"/>
            <a:stretch/>
          </p:blipFill>
          <p:spPr>
            <a:xfrm>
              <a:off x="934131" y="-1443325"/>
              <a:ext cx="14286326" cy="9417251"/>
            </a:xfrm>
            <a:prstGeom prst="rect">
              <a:avLst/>
            </a:prstGeom>
            <a:noFill/>
            <a:ln>
              <a:noFill/>
            </a:ln>
          </p:spPr>
        </p:pic>
        <p:pic>
          <p:nvPicPr>
            <p:cNvPr id="647" name="Google Shape;647;p57"/>
            <p:cNvPicPr preferRelativeResize="0"/>
            <p:nvPr/>
          </p:nvPicPr>
          <p:blipFill rotWithShape="1">
            <a:blip r:embed="rId3">
              <a:alphaModFix/>
            </a:blip>
            <a:srcRect b="10" l="0" r="0" t="20"/>
            <a:stretch/>
          </p:blipFill>
          <p:spPr>
            <a:xfrm>
              <a:off x="4460794" y="907975"/>
              <a:ext cx="7228600" cy="4548175"/>
            </a:xfrm>
            <a:prstGeom prst="rect">
              <a:avLst/>
            </a:prstGeom>
            <a:noFill/>
            <a:ln>
              <a:noFill/>
            </a:ln>
          </p:spPr>
        </p:pic>
      </p:grpSp>
      <p:pic>
        <p:nvPicPr>
          <p:cNvPr id="648" name="Google Shape;648;p57"/>
          <p:cNvPicPr preferRelativeResize="0"/>
          <p:nvPr/>
        </p:nvPicPr>
        <p:blipFill rotWithShape="1">
          <a:blip r:embed="rId4">
            <a:alphaModFix/>
          </a:blip>
          <a:srcRect b="110" l="0" r="0" t="110"/>
          <a:stretch/>
        </p:blipFill>
        <p:spPr>
          <a:xfrm>
            <a:off x="1103792" y="769567"/>
            <a:ext cx="5726531" cy="3377258"/>
          </a:xfrm>
          <a:prstGeom prst="rect">
            <a:avLst/>
          </a:prstGeom>
          <a:noFill/>
          <a:ln>
            <a:noFill/>
          </a:ln>
        </p:spPr>
      </p:pic>
      <p:pic>
        <p:nvPicPr>
          <p:cNvPr id="649" name="Google Shape;649;p57"/>
          <p:cNvPicPr preferRelativeResize="0"/>
          <p:nvPr/>
        </p:nvPicPr>
        <p:blipFill rotWithShape="1">
          <a:blip r:embed="rId5">
            <a:alphaModFix/>
          </a:blip>
          <a:srcRect b="0" l="0" r="0" t="0"/>
          <a:stretch/>
        </p:blipFill>
        <p:spPr>
          <a:xfrm>
            <a:off x="342909" y="4920945"/>
            <a:ext cx="417599" cy="102210"/>
          </a:xfrm>
          <a:prstGeom prst="rect">
            <a:avLst/>
          </a:prstGeom>
          <a:noFill/>
          <a:ln>
            <a:noFill/>
          </a:ln>
        </p:spPr>
      </p:pic>
      <p:sp>
        <p:nvSpPr>
          <p:cNvPr id="650" name="Google Shape;650;p57"/>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651" name="Google Shape;651;p57"/>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652" name="Google Shape;652;p57"/>
          <p:cNvSpPr/>
          <p:nvPr>
            <p:ph idx="3" type="pic"/>
          </p:nvPr>
        </p:nvSpPr>
        <p:spPr>
          <a:xfrm>
            <a:off x="5032625" y="1398349"/>
            <a:ext cx="4258500" cy="2399100"/>
          </a:xfrm>
          <a:prstGeom prst="rect">
            <a:avLst/>
          </a:prstGeom>
          <a:noFill/>
          <a:ln>
            <a:noFill/>
          </a:ln>
        </p:spPr>
      </p:sp>
      <p:pic>
        <p:nvPicPr>
          <p:cNvPr id="653" name="Google Shape;653;p57"/>
          <p:cNvPicPr preferRelativeResize="0"/>
          <p:nvPr/>
        </p:nvPicPr>
        <p:blipFill rotWithShape="1">
          <a:blip r:embed="rId6">
            <a:alphaModFix/>
          </a:blip>
          <a:srcRect b="239" l="0" r="0" t="229"/>
          <a:stretch/>
        </p:blipFill>
        <p:spPr>
          <a:xfrm>
            <a:off x="3275657" y="958995"/>
            <a:ext cx="1382100" cy="2976900"/>
          </a:xfrm>
          <a:prstGeom prst="roundRect">
            <a:avLst>
              <a:gd fmla="val 11703" name="adj"/>
            </a:avLst>
          </a:prstGeom>
          <a:noFill/>
          <a:ln>
            <a:noFill/>
          </a:ln>
        </p:spPr>
      </p:pic>
      <p:sp>
        <p:nvSpPr>
          <p:cNvPr id="654" name="Google Shape;654;p57"/>
          <p:cNvSpPr/>
          <p:nvPr>
            <p:ph idx="4" type="pic"/>
          </p:nvPr>
        </p:nvSpPr>
        <p:spPr>
          <a:xfrm>
            <a:off x="3275658" y="1106651"/>
            <a:ext cx="1382100" cy="2829300"/>
          </a:xfrm>
          <a:prstGeom prst="round2SameRect">
            <a:avLst>
              <a:gd fmla="val 0" name="adj1"/>
              <a:gd fmla="val 11611" name="adj2"/>
            </a:avLst>
          </a:prstGeom>
          <a:noFill/>
          <a:ln>
            <a:noFill/>
          </a:ln>
        </p:spPr>
      </p:sp>
      <p:sp>
        <p:nvSpPr>
          <p:cNvPr id="655" name="Google Shape;655;p57"/>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56" name="Google Shape;656;p57"/>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657" name="Google Shape;657;p57"/>
          <p:cNvPicPr preferRelativeResize="0"/>
          <p:nvPr/>
        </p:nvPicPr>
        <p:blipFill rotWithShape="1">
          <a:blip r:embed="rId4">
            <a:alphaModFix/>
          </a:blip>
          <a:srcRect b="100000" l="43478" r="43478" t="9252"/>
          <a:stretch/>
        </p:blipFill>
        <p:spPr>
          <a:xfrm flipH="1" rot="10800000">
            <a:off x="3593576" y="765789"/>
            <a:ext cx="747000" cy="313200"/>
          </a:xfrm>
          <a:prstGeom prst="round2SameRect">
            <a:avLst>
              <a:gd fmla="val 32438" name="adj1"/>
              <a:gd fmla="val 0" name="adj2"/>
            </a:avLst>
          </a:prstGeom>
          <a:noFill/>
          <a:ln>
            <a:noFill/>
          </a:ln>
        </p:spPr>
      </p:pic>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 — Purple Desktop+Mobile Mockup (Left)">
  <p:cSld name="CUSTOM_10_1_1_2_1">
    <p:spTree>
      <p:nvGrpSpPr>
        <p:cNvPr id="658" name="Shape 658"/>
        <p:cNvGrpSpPr/>
        <p:nvPr/>
      </p:nvGrpSpPr>
      <p:grpSpPr>
        <a:xfrm>
          <a:off x="0" y="0"/>
          <a:ext cx="0" cy="0"/>
          <a:chOff x="0" y="0"/>
          <a:chExt cx="0" cy="0"/>
        </a:xfrm>
      </p:grpSpPr>
      <p:grpSp>
        <p:nvGrpSpPr>
          <p:cNvPr id="659" name="Google Shape;659;p58"/>
          <p:cNvGrpSpPr/>
          <p:nvPr/>
        </p:nvGrpSpPr>
        <p:grpSpPr>
          <a:xfrm>
            <a:off x="-2253197" y="-268568"/>
            <a:ext cx="8414646" cy="5548644"/>
            <a:chOff x="934131" y="-1443325"/>
            <a:chExt cx="14286326" cy="9417251"/>
          </a:xfrm>
        </p:grpSpPr>
        <p:pic>
          <p:nvPicPr>
            <p:cNvPr id="660" name="Google Shape;660;p58"/>
            <p:cNvPicPr preferRelativeResize="0"/>
            <p:nvPr/>
          </p:nvPicPr>
          <p:blipFill rotWithShape="1">
            <a:blip r:embed="rId2">
              <a:alphaModFix/>
            </a:blip>
            <a:srcRect b="0" l="5149" r="5149" t="0"/>
            <a:stretch/>
          </p:blipFill>
          <p:spPr>
            <a:xfrm>
              <a:off x="934131" y="-1443325"/>
              <a:ext cx="14286326" cy="9417251"/>
            </a:xfrm>
            <a:prstGeom prst="rect">
              <a:avLst/>
            </a:prstGeom>
            <a:noFill/>
            <a:ln>
              <a:noFill/>
            </a:ln>
          </p:spPr>
        </p:pic>
        <p:pic>
          <p:nvPicPr>
            <p:cNvPr id="661" name="Google Shape;661;p58"/>
            <p:cNvPicPr preferRelativeResize="0"/>
            <p:nvPr/>
          </p:nvPicPr>
          <p:blipFill rotWithShape="1">
            <a:blip r:embed="rId3">
              <a:alphaModFix/>
            </a:blip>
            <a:srcRect b="10" l="0" r="0" t="20"/>
            <a:stretch/>
          </p:blipFill>
          <p:spPr>
            <a:xfrm>
              <a:off x="4460794" y="907975"/>
              <a:ext cx="7228600" cy="4548175"/>
            </a:xfrm>
            <a:prstGeom prst="rect">
              <a:avLst/>
            </a:prstGeom>
            <a:noFill/>
            <a:ln>
              <a:noFill/>
            </a:ln>
          </p:spPr>
        </p:pic>
      </p:grpSp>
      <p:pic>
        <p:nvPicPr>
          <p:cNvPr id="662" name="Google Shape;662;p58"/>
          <p:cNvPicPr preferRelativeResize="0"/>
          <p:nvPr/>
        </p:nvPicPr>
        <p:blipFill rotWithShape="1">
          <a:blip r:embed="rId4">
            <a:alphaModFix/>
          </a:blip>
          <a:srcRect b="110" l="0" r="0" t="110"/>
          <a:stretch/>
        </p:blipFill>
        <p:spPr>
          <a:xfrm>
            <a:off x="2316803" y="769567"/>
            <a:ext cx="5726536" cy="3377261"/>
          </a:xfrm>
          <a:prstGeom prst="rect">
            <a:avLst/>
          </a:prstGeom>
          <a:noFill/>
          <a:ln>
            <a:noFill/>
          </a:ln>
        </p:spPr>
      </p:pic>
      <p:pic>
        <p:nvPicPr>
          <p:cNvPr id="663" name="Google Shape;663;p58"/>
          <p:cNvPicPr preferRelativeResize="0"/>
          <p:nvPr/>
        </p:nvPicPr>
        <p:blipFill rotWithShape="1">
          <a:blip r:embed="rId5">
            <a:alphaModFix/>
          </a:blip>
          <a:srcRect b="0" l="0" r="0" t="0"/>
          <a:stretch/>
        </p:blipFill>
        <p:spPr>
          <a:xfrm>
            <a:off x="342909" y="4920945"/>
            <a:ext cx="417599" cy="102210"/>
          </a:xfrm>
          <a:prstGeom prst="rect">
            <a:avLst/>
          </a:prstGeom>
          <a:noFill/>
          <a:ln>
            <a:noFill/>
          </a:ln>
        </p:spPr>
      </p:pic>
      <p:sp>
        <p:nvSpPr>
          <p:cNvPr id="664" name="Google Shape;664;p58"/>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665" name="Google Shape;665;p58"/>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666" name="Google Shape;666;p58"/>
          <p:cNvSpPr/>
          <p:nvPr>
            <p:ph idx="3" type="pic"/>
          </p:nvPr>
        </p:nvSpPr>
        <p:spPr>
          <a:xfrm>
            <a:off x="-175656" y="1398349"/>
            <a:ext cx="4258500" cy="2399100"/>
          </a:xfrm>
          <a:prstGeom prst="rect">
            <a:avLst/>
          </a:prstGeom>
          <a:noFill/>
          <a:ln>
            <a:noFill/>
          </a:ln>
        </p:spPr>
      </p:sp>
      <p:pic>
        <p:nvPicPr>
          <p:cNvPr id="667" name="Google Shape;667;p58"/>
          <p:cNvPicPr preferRelativeResize="0"/>
          <p:nvPr/>
        </p:nvPicPr>
        <p:blipFill rotWithShape="1">
          <a:blip r:embed="rId6">
            <a:alphaModFix/>
          </a:blip>
          <a:srcRect b="239" l="0" r="0" t="229"/>
          <a:stretch/>
        </p:blipFill>
        <p:spPr>
          <a:xfrm>
            <a:off x="4488669" y="958995"/>
            <a:ext cx="1382100" cy="2976900"/>
          </a:xfrm>
          <a:prstGeom prst="roundRect">
            <a:avLst>
              <a:gd fmla="val 11703" name="adj"/>
            </a:avLst>
          </a:prstGeom>
          <a:noFill/>
          <a:ln>
            <a:noFill/>
          </a:ln>
        </p:spPr>
      </p:pic>
      <p:sp>
        <p:nvSpPr>
          <p:cNvPr id="668" name="Google Shape;668;p58"/>
          <p:cNvSpPr/>
          <p:nvPr>
            <p:ph idx="4" type="pic"/>
          </p:nvPr>
        </p:nvSpPr>
        <p:spPr>
          <a:xfrm>
            <a:off x="4488670" y="1106651"/>
            <a:ext cx="1382100" cy="2829300"/>
          </a:xfrm>
          <a:prstGeom prst="round2SameRect">
            <a:avLst>
              <a:gd fmla="val 0" name="adj1"/>
              <a:gd fmla="val 11611" name="adj2"/>
            </a:avLst>
          </a:prstGeom>
          <a:noFill/>
          <a:ln>
            <a:noFill/>
          </a:ln>
        </p:spPr>
      </p:sp>
      <p:sp>
        <p:nvSpPr>
          <p:cNvPr id="669" name="Google Shape;669;p58"/>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70" name="Google Shape;670;p58"/>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671" name="Google Shape;671;p58"/>
          <p:cNvPicPr preferRelativeResize="0"/>
          <p:nvPr/>
        </p:nvPicPr>
        <p:blipFill rotWithShape="1">
          <a:blip r:embed="rId4">
            <a:alphaModFix/>
          </a:blip>
          <a:srcRect b="100000" l="43478" r="43478" t="9252"/>
          <a:stretch/>
        </p:blipFill>
        <p:spPr>
          <a:xfrm flipH="1" rot="10800000">
            <a:off x="4806587" y="765789"/>
            <a:ext cx="747000" cy="313200"/>
          </a:xfrm>
          <a:prstGeom prst="round2SameRect">
            <a:avLst>
              <a:gd fmla="val 32438" name="adj1"/>
              <a:gd fmla="val 0" name="adj2"/>
            </a:avLst>
          </a:prstGeom>
          <a:noFill/>
          <a:ln>
            <a:noFill/>
          </a:ln>
        </p:spPr>
      </p:pic>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 Blue Desktop+Mobile Mockup (Right)">
  <p:cSld name="CUSTOM_10_1_1_2_2">
    <p:spTree>
      <p:nvGrpSpPr>
        <p:cNvPr id="672" name="Shape 672"/>
        <p:cNvGrpSpPr/>
        <p:nvPr/>
      </p:nvGrpSpPr>
      <p:grpSpPr>
        <a:xfrm>
          <a:off x="0" y="0"/>
          <a:ext cx="0" cy="0"/>
          <a:chOff x="0" y="0"/>
          <a:chExt cx="0" cy="0"/>
        </a:xfrm>
      </p:grpSpPr>
      <p:pic>
        <p:nvPicPr>
          <p:cNvPr id="673" name="Google Shape;673;p59"/>
          <p:cNvPicPr preferRelativeResize="0"/>
          <p:nvPr/>
        </p:nvPicPr>
        <p:blipFill rotWithShape="1">
          <a:blip r:embed="rId2">
            <a:alphaModFix/>
          </a:blip>
          <a:srcRect b="110" l="0" r="0" t="110"/>
          <a:stretch/>
        </p:blipFill>
        <p:spPr>
          <a:xfrm>
            <a:off x="1103894" y="765742"/>
            <a:ext cx="5726433" cy="3381085"/>
          </a:xfrm>
          <a:prstGeom prst="rect">
            <a:avLst/>
          </a:prstGeom>
          <a:noFill/>
          <a:ln>
            <a:noFill/>
          </a:ln>
        </p:spPr>
      </p:pic>
      <p:grpSp>
        <p:nvGrpSpPr>
          <p:cNvPr id="674" name="Google Shape;674;p59"/>
          <p:cNvGrpSpPr/>
          <p:nvPr/>
        </p:nvGrpSpPr>
        <p:grpSpPr>
          <a:xfrm>
            <a:off x="2956156" y="-268568"/>
            <a:ext cx="8414646" cy="5548644"/>
            <a:chOff x="934131" y="-1443325"/>
            <a:chExt cx="14286326" cy="9417251"/>
          </a:xfrm>
        </p:grpSpPr>
        <p:pic>
          <p:nvPicPr>
            <p:cNvPr id="675" name="Google Shape;675;p59"/>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676" name="Google Shape;676;p59"/>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pic>
        <p:nvPicPr>
          <p:cNvPr id="677" name="Google Shape;677;p59"/>
          <p:cNvPicPr preferRelativeResize="0"/>
          <p:nvPr/>
        </p:nvPicPr>
        <p:blipFill rotWithShape="1">
          <a:blip r:embed="rId5">
            <a:alphaModFix/>
          </a:blip>
          <a:srcRect b="0" l="0" r="0" t="0"/>
          <a:stretch/>
        </p:blipFill>
        <p:spPr>
          <a:xfrm>
            <a:off x="342909" y="4920945"/>
            <a:ext cx="417599" cy="102210"/>
          </a:xfrm>
          <a:prstGeom prst="rect">
            <a:avLst/>
          </a:prstGeom>
          <a:noFill/>
          <a:ln>
            <a:noFill/>
          </a:ln>
        </p:spPr>
      </p:pic>
      <p:sp>
        <p:nvSpPr>
          <p:cNvPr id="678" name="Google Shape;678;p59"/>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679" name="Google Shape;679;p59"/>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680" name="Google Shape;680;p59"/>
          <p:cNvSpPr/>
          <p:nvPr>
            <p:ph idx="3" type="pic"/>
          </p:nvPr>
        </p:nvSpPr>
        <p:spPr>
          <a:xfrm>
            <a:off x="5032625" y="1398349"/>
            <a:ext cx="4258500" cy="2399100"/>
          </a:xfrm>
          <a:prstGeom prst="rect">
            <a:avLst/>
          </a:prstGeom>
          <a:noFill/>
          <a:ln>
            <a:noFill/>
          </a:ln>
        </p:spPr>
      </p:sp>
      <p:pic>
        <p:nvPicPr>
          <p:cNvPr id="681" name="Google Shape;681;p59"/>
          <p:cNvPicPr preferRelativeResize="0"/>
          <p:nvPr/>
        </p:nvPicPr>
        <p:blipFill rotWithShape="1">
          <a:blip r:embed="rId6">
            <a:alphaModFix/>
          </a:blip>
          <a:srcRect b="239" l="0" r="0" t="229"/>
          <a:stretch/>
        </p:blipFill>
        <p:spPr>
          <a:xfrm>
            <a:off x="3275657" y="958995"/>
            <a:ext cx="1382100" cy="2976900"/>
          </a:xfrm>
          <a:prstGeom prst="roundRect">
            <a:avLst>
              <a:gd fmla="val 11703" name="adj"/>
            </a:avLst>
          </a:prstGeom>
          <a:noFill/>
          <a:ln>
            <a:noFill/>
          </a:ln>
        </p:spPr>
      </p:pic>
      <p:sp>
        <p:nvSpPr>
          <p:cNvPr id="682" name="Google Shape;682;p59"/>
          <p:cNvSpPr/>
          <p:nvPr>
            <p:ph idx="4" type="pic"/>
          </p:nvPr>
        </p:nvSpPr>
        <p:spPr>
          <a:xfrm>
            <a:off x="3275658" y="1106651"/>
            <a:ext cx="1382100" cy="2829300"/>
          </a:xfrm>
          <a:prstGeom prst="round2SameRect">
            <a:avLst>
              <a:gd fmla="val 0" name="adj1"/>
              <a:gd fmla="val 11611" name="adj2"/>
            </a:avLst>
          </a:prstGeom>
          <a:noFill/>
          <a:ln>
            <a:noFill/>
          </a:ln>
        </p:spPr>
      </p:sp>
      <p:sp>
        <p:nvSpPr>
          <p:cNvPr id="683" name="Google Shape;683;p59"/>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84" name="Google Shape;684;p59"/>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685" name="Google Shape;685;p59"/>
          <p:cNvPicPr preferRelativeResize="0"/>
          <p:nvPr/>
        </p:nvPicPr>
        <p:blipFill rotWithShape="1">
          <a:blip r:embed="rId2">
            <a:alphaModFix/>
          </a:blip>
          <a:srcRect b="90824" l="43535" r="43531" t="0"/>
          <a:stretch/>
        </p:blipFill>
        <p:spPr>
          <a:xfrm>
            <a:off x="3592685" y="763444"/>
            <a:ext cx="747600" cy="313800"/>
          </a:xfrm>
          <a:prstGeom prst="round2SameRect">
            <a:avLst>
              <a:gd fmla="val 0" name="adj1"/>
              <a:gd fmla="val 30070" name="adj2"/>
            </a:avLst>
          </a:prstGeom>
          <a:noFill/>
          <a:ln>
            <a:noFill/>
          </a:ln>
        </p:spPr>
      </p:pic>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 Blue Desktop+Mobile Mockup (Left)">
  <p:cSld name="CUSTOM_10_1_1_2_1_1">
    <p:spTree>
      <p:nvGrpSpPr>
        <p:cNvPr id="686" name="Shape 686"/>
        <p:cNvGrpSpPr/>
        <p:nvPr/>
      </p:nvGrpSpPr>
      <p:grpSpPr>
        <a:xfrm>
          <a:off x="0" y="0"/>
          <a:ext cx="0" cy="0"/>
          <a:chOff x="0" y="0"/>
          <a:chExt cx="0" cy="0"/>
        </a:xfrm>
      </p:grpSpPr>
      <p:grpSp>
        <p:nvGrpSpPr>
          <p:cNvPr id="687" name="Google Shape;687;p60"/>
          <p:cNvGrpSpPr/>
          <p:nvPr/>
        </p:nvGrpSpPr>
        <p:grpSpPr>
          <a:xfrm>
            <a:off x="-2253197" y="-268568"/>
            <a:ext cx="8414646" cy="5548644"/>
            <a:chOff x="934131" y="-1443325"/>
            <a:chExt cx="14286326" cy="9417251"/>
          </a:xfrm>
        </p:grpSpPr>
        <p:pic>
          <p:nvPicPr>
            <p:cNvPr id="688" name="Google Shape;688;p60"/>
            <p:cNvPicPr preferRelativeResize="0"/>
            <p:nvPr/>
          </p:nvPicPr>
          <p:blipFill rotWithShape="1">
            <a:blip r:embed="rId2">
              <a:alphaModFix/>
            </a:blip>
            <a:srcRect b="0" l="5149" r="5149" t="0"/>
            <a:stretch/>
          </p:blipFill>
          <p:spPr>
            <a:xfrm>
              <a:off x="934131" y="-1443325"/>
              <a:ext cx="14286326" cy="9417251"/>
            </a:xfrm>
            <a:prstGeom prst="rect">
              <a:avLst/>
            </a:prstGeom>
            <a:noFill/>
            <a:ln>
              <a:noFill/>
            </a:ln>
          </p:spPr>
        </p:pic>
        <p:pic>
          <p:nvPicPr>
            <p:cNvPr id="689" name="Google Shape;689;p60"/>
            <p:cNvPicPr preferRelativeResize="0"/>
            <p:nvPr/>
          </p:nvPicPr>
          <p:blipFill rotWithShape="1">
            <a:blip r:embed="rId3">
              <a:alphaModFix/>
            </a:blip>
            <a:srcRect b="10" l="0" r="0" t="20"/>
            <a:stretch/>
          </p:blipFill>
          <p:spPr>
            <a:xfrm>
              <a:off x="4460794" y="907975"/>
              <a:ext cx="7228600" cy="4548175"/>
            </a:xfrm>
            <a:prstGeom prst="rect">
              <a:avLst/>
            </a:prstGeom>
            <a:noFill/>
            <a:ln>
              <a:noFill/>
            </a:ln>
          </p:spPr>
        </p:pic>
      </p:grpSp>
      <p:pic>
        <p:nvPicPr>
          <p:cNvPr id="690" name="Google Shape;690;p60"/>
          <p:cNvPicPr preferRelativeResize="0"/>
          <p:nvPr/>
        </p:nvPicPr>
        <p:blipFill rotWithShape="1">
          <a:blip r:embed="rId4">
            <a:alphaModFix/>
          </a:blip>
          <a:srcRect b="110" l="0" r="0" t="110"/>
          <a:stretch/>
        </p:blipFill>
        <p:spPr>
          <a:xfrm>
            <a:off x="2316906" y="765742"/>
            <a:ext cx="5726433" cy="3381085"/>
          </a:xfrm>
          <a:prstGeom prst="rect">
            <a:avLst/>
          </a:prstGeom>
          <a:noFill/>
          <a:ln>
            <a:noFill/>
          </a:ln>
        </p:spPr>
      </p:pic>
      <p:pic>
        <p:nvPicPr>
          <p:cNvPr id="691" name="Google Shape;691;p60"/>
          <p:cNvPicPr preferRelativeResize="0"/>
          <p:nvPr/>
        </p:nvPicPr>
        <p:blipFill rotWithShape="1">
          <a:blip r:embed="rId5">
            <a:alphaModFix/>
          </a:blip>
          <a:srcRect b="0" l="0" r="0" t="0"/>
          <a:stretch/>
        </p:blipFill>
        <p:spPr>
          <a:xfrm>
            <a:off x="342909" y="4920945"/>
            <a:ext cx="417599" cy="102210"/>
          </a:xfrm>
          <a:prstGeom prst="rect">
            <a:avLst/>
          </a:prstGeom>
          <a:noFill/>
          <a:ln>
            <a:noFill/>
          </a:ln>
        </p:spPr>
      </p:pic>
      <p:sp>
        <p:nvSpPr>
          <p:cNvPr id="692" name="Google Shape;692;p60"/>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693" name="Google Shape;693;p60"/>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sp>
        <p:nvSpPr>
          <p:cNvPr id="694" name="Google Shape;694;p60"/>
          <p:cNvSpPr/>
          <p:nvPr>
            <p:ph idx="3" type="pic"/>
          </p:nvPr>
        </p:nvSpPr>
        <p:spPr>
          <a:xfrm>
            <a:off x="-175656" y="1398349"/>
            <a:ext cx="4258500" cy="2399100"/>
          </a:xfrm>
          <a:prstGeom prst="rect">
            <a:avLst/>
          </a:prstGeom>
          <a:noFill/>
          <a:ln>
            <a:noFill/>
          </a:ln>
        </p:spPr>
      </p:sp>
      <p:pic>
        <p:nvPicPr>
          <p:cNvPr id="695" name="Google Shape;695;p60"/>
          <p:cNvPicPr preferRelativeResize="0"/>
          <p:nvPr/>
        </p:nvPicPr>
        <p:blipFill rotWithShape="1">
          <a:blip r:embed="rId6">
            <a:alphaModFix/>
          </a:blip>
          <a:srcRect b="239" l="0" r="0" t="229"/>
          <a:stretch/>
        </p:blipFill>
        <p:spPr>
          <a:xfrm>
            <a:off x="4488669" y="958995"/>
            <a:ext cx="1382100" cy="2976900"/>
          </a:xfrm>
          <a:prstGeom prst="roundRect">
            <a:avLst>
              <a:gd fmla="val 11703" name="adj"/>
            </a:avLst>
          </a:prstGeom>
          <a:noFill/>
          <a:ln>
            <a:noFill/>
          </a:ln>
        </p:spPr>
      </p:pic>
      <p:sp>
        <p:nvSpPr>
          <p:cNvPr id="696" name="Google Shape;696;p60"/>
          <p:cNvSpPr/>
          <p:nvPr>
            <p:ph idx="4" type="pic"/>
          </p:nvPr>
        </p:nvSpPr>
        <p:spPr>
          <a:xfrm>
            <a:off x="4488670" y="1106651"/>
            <a:ext cx="1382100" cy="2829300"/>
          </a:xfrm>
          <a:prstGeom prst="round2SameRect">
            <a:avLst>
              <a:gd fmla="val 0" name="adj1"/>
              <a:gd fmla="val 11611" name="adj2"/>
            </a:avLst>
          </a:prstGeom>
          <a:noFill/>
          <a:ln>
            <a:noFill/>
          </a:ln>
        </p:spPr>
      </p:sp>
      <p:sp>
        <p:nvSpPr>
          <p:cNvPr id="697" name="Google Shape;697;p6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98" name="Google Shape;698;p6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699" name="Google Shape;699;p60"/>
          <p:cNvPicPr preferRelativeResize="0"/>
          <p:nvPr/>
        </p:nvPicPr>
        <p:blipFill rotWithShape="1">
          <a:blip r:embed="rId4">
            <a:alphaModFix/>
          </a:blip>
          <a:srcRect b="90824" l="43535" r="43531" t="0"/>
          <a:stretch/>
        </p:blipFill>
        <p:spPr>
          <a:xfrm>
            <a:off x="4805698" y="763444"/>
            <a:ext cx="747600" cy="313800"/>
          </a:xfrm>
          <a:prstGeom prst="round2SameRect">
            <a:avLst>
              <a:gd fmla="val 0" name="adj1"/>
              <a:gd fmla="val 30070" name="adj2"/>
            </a:avLst>
          </a:prstGeom>
          <a:noFill/>
          <a:ln>
            <a:noFill/>
          </a:ln>
        </p:spPr>
      </p:pic>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 — Comparison Page (Four Elements)">
  <p:cSld name="Picture with Caption_1_2">
    <p:spTree>
      <p:nvGrpSpPr>
        <p:cNvPr id="55" name="Shape 55"/>
        <p:cNvGrpSpPr/>
        <p:nvPr/>
      </p:nvGrpSpPr>
      <p:grpSpPr>
        <a:xfrm>
          <a:off x="0" y="0"/>
          <a:ext cx="0" cy="0"/>
          <a:chOff x="0" y="0"/>
          <a:chExt cx="0" cy="0"/>
        </a:xfrm>
      </p:grpSpPr>
      <p:sp>
        <p:nvSpPr>
          <p:cNvPr id="56" name="Google Shape;56;p7"/>
          <p:cNvSpPr/>
          <p:nvPr/>
        </p:nvSpPr>
        <p:spPr>
          <a:xfrm>
            <a:off x="4656581" y="342900"/>
            <a:ext cx="1988700" cy="4457700"/>
          </a:xfrm>
          <a:prstGeom prst="roundRect">
            <a:avLst>
              <a:gd fmla="val 9828"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7" name="Google Shape;57;p7"/>
          <p:cNvSpPr txBox="1"/>
          <p:nvPr>
            <p:ph idx="1" type="subTitle"/>
          </p:nvPr>
        </p:nvSpPr>
        <p:spPr>
          <a:xfrm>
            <a:off x="4828031"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58" name="Google Shape;58;p7"/>
          <p:cNvSpPr txBox="1"/>
          <p:nvPr>
            <p:ph idx="2" type="body"/>
          </p:nvPr>
        </p:nvSpPr>
        <p:spPr>
          <a:xfrm>
            <a:off x="4828031"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59" name="Google Shape;59;p7"/>
          <p:cNvSpPr/>
          <p:nvPr/>
        </p:nvSpPr>
        <p:spPr>
          <a:xfrm>
            <a:off x="342900" y="342900"/>
            <a:ext cx="1988700" cy="4457700"/>
          </a:xfrm>
          <a:prstGeom prst="roundRect">
            <a:avLst>
              <a:gd fmla="val 9828"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 name="Google Shape;60;p7"/>
          <p:cNvSpPr txBox="1"/>
          <p:nvPr>
            <p:ph idx="3" type="subTitle"/>
          </p:nvPr>
        </p:nvSpPr>
        <p:spPr>
          <a:xfrm>
            <a:off x="514350" y="582338"/>
            <a:ext cx="1645800" cy="8823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61" name="Google Shape;61;p7"/>
          <p:cNvSpPr txBox="1"/>
          <p:nvPr>
            <p:ph idx="4" type="body"/>
          </p:nvPr>
        </p:nvSpPr>
        <p:spPr>
          <a:xfrm>
            <a:off x="514350"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62" name="Google Shape;62;p7"/>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63" name="Google Shape;63;p7"/>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64" name="Google Shape;64;p7"/>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65" name="Google Shape;65;p7"/>
          <p:cNvSpPr/>
          <p:nvPr/>
        </p:nvSpPr>
        <p:spPr>
          <a:xfrm>
            <a:off x="2503163" y="342900"/>
            <a:ext cx="1988700" cy="4457700"/>
          </a:xfrm>
          <a:prstGeom prst="roundRect">
            <a:avLst>
              <a:gd fmla="val 9828" name="adj"/>
            </a:avLst>
          </a:prstGeom>
          <a:solidFill>
            <a:srgbClr val="1B406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66" name="Google Shape;66;p7"/>
          <p:cNvSpPr/>
          <p:nvPr/>
        </p:nvSpPr>
        <p:spPr>
          <a:xfrm>
            <a:off x="6816844" y="342900"/>
            <a:ext cx="1988700" cy="4457700"/>
          </a:xfrm>
          <a:prstGeom prst="roundRect">
            <a:avLst>
              <a:gd fmla="val 9828"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7" name="Google Shape;67;p7"/>
          <p:cNvSpPr/>
          <p:nvPr>
            <p:ph idx="5" type="pic"/>
          </p:nvPr>
        </p:nvSpPr>
        <p:spPr>
          <a:xfrm rot="10800000">
            <a:off x="342975" y="2587688"/>
            <a:ext cx="1988700" cy="2213100"/>
          </a:xfrm>
          <a:prstGeom prst="round2SameRect">
            <a:avLst>
              <a:gd fmla="val 9667" name="adj1"/>
              <a:gd fmla="val 0" name="adj2"/>
            </a:avLst>
          </a:prstGeom>
          <a:noFill/>
          <a:ln>
            <a:noFill/>
          </a:ln>
        </p:spPr>
      </p:sp>
      <p:sp>
        <p:nvSpPr>
          <p:cNvPr id="68" name="Google Shape;68;p7"/>
          <p:cNvSpPr txBox="1"/>
          <p:nvPr>
            <p:ph idx="6" type="subTitle"/>
          </p:nvPr>
        </p:nvSpPr>
        <p:spPr>
          <a:xfrm>
            <a:off x="2674613"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69" name="Google Shape;69;p7"/>
          <p:cNvSpPr txBox="1"/>
          <p:nvPr>
            <p:ph idx="7" type="body"/>
          </p:nvPr>
        </p:nvSpPr>
        <p:spPr>
          <a:xfrm>
            <a:off x="2674613"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70" name="Google Shape;70;p7"/>
          <p:cNvSpPr txBox="1"/>
          <p:nvPr>
            <p:ph idx="8" type="subTitle"/>
          </p:nvPr>
        </p:nvSpPr>
        <p:spPr>
          <a:xfrm>
            <a:off x="6988294"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71" name="Google Shape;71;p7"/>
          <p:cNvSpPr/>
          <p:nvPr>
            <p:ph idx="9" type="pic"/>
          </p:nvPr>
        </p:nvSpPr>
        <p:spPr>
          <a:xfrm rot="10800000">
            <a:off x="2503238" y="2587688"/>
            <a:ext cx="1988700" cy="2213100"/>
          </a:xfrm>
          <a:prstGeom prst="round2SameRect">
            <a:avLst>
              <a:gd fmla="val 9667" name="adj1"/>
              <a:gd fmla="val 0" name="adj2"/>
            </a:avLst>
          </a:prstGeom>
          <a:noFill/>
          <a:ln>
            <a:noFill/>
          </a:ln>
        </p:spPr>
      </p:sp>
      <p:sp>
        <p:nvSpPr>
          <p:cNvPr id="72" name="Google Shape;72;p7"/>
          <p:cNvSpPr/>
          <p:nvPr>
            <p:ph idx="13" type="pic"/>
          </p:nvPr>
        </p:nvSpPr>
        <p:spPr>
          <a:xfrm rot="10800000">
            <a:off x="4656656" y="2587688"/>
            <a:ext cx="1988700" cy="2213100"/>
          </a:xfrm>
          <a:prstGeom prst="round2SameRect">
            <a:avLst>
              <a:gd fmla="val 9667" name="adj1"/>
              <a:gd fmla="val 0" name="adj2"/>
            </a:avLst>
          </a:prstGeom>
          <a:noFill/>
          <a:ln>
            <a:noFill/>
          </a:ln>
        </p:spPr>
      </p:sp>
      <p:sp>
        <p:nvSpPr>
          <p:cNvPr id="73" name="Google Shape;73;p7"/>
          <p:cNvSpPr/>
          <p:nvPr>
            <p:ph idx="14" type="pic"/>
          </p:nvPr>
        </p:nvSpPr>
        <p:spPr>
          <a:xfrm rot="10800000">
            <a:off x="6816900" y="2587688"/>
            <a:ext cx="1988700" cy="2213100"/>
          </a:xfrm>
          <a:prstGeom prst="round2SameRect">
            <a:avLst>
              <a:gd fmla="val 9667" name="adj1"/>
              <a:gd fmla="val 0" name="adj2"/>
            </a:avLst>
          </a:prstGeom>
          <a:noFill/>
          <a:ln>
            <a:noFill/>
          </a:ln>
        </p:spPr>
      </p:sp>
      <p:sp>
        <p:nvSpPr>
          <p:cNvPr id="74" name="Google Shape;74;p7"/>
          <p:cNvSpPr txBox="1"/>
          <p:nvPr>
            <p:ph idx="15" type="body"/>
          </p:nvPr>
        </p:nvSpPr>
        <p:spPr>
          <a:xfrm>
            <a:off x="6988294"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 — Green Desktop+Mobile Mockup (Right)">
  <p:cSld name="CUSTOM_10_1_1_2_3">
    <p:spTree>
      <p:nvGrpSpPr>
        <p:cNvPr id="700" name="Shape 700"/>
        <p:cNvGrpSpPr/>
        <p:nvPr/>
      </p:nvGrpSpPr>
      <p:grpSpPr>
        <a:xfrm>
          <a:off x="0" y="0"/>
          <a:ext cx="0" cy="0"/>
          <a:chOff x="0" y="0"/>
          <a:chExt cx="0" cy="0"/>
        </a:xfrm>
      </p:grpSpPr>
      <p:pic>
        <p:nvPicPr>
          <p:cNvPr id="701" name="Google Shape;701;p61"/>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702" name="Google Shape;702;p61"/>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703" name="Google Shape;703;p61"/>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704" name="Google Shape;704;p61"/>
          <p:cNvGrpSpPr/>
          <p:nvPr/>
        </p:nvGrpSpPr>
        <p:grpSpPr>
          <a:xfrm>
            <a:off x="2955108" y="-267228"/>
            <a:ext cx="8416075" cy="5547702"/>
            <a:chOff x="934131" y="-1443325"/>
            <a:chExt cx="14286326" cy="9417251"/>
          </a:xfrm>
        </p:grpSpPr>
        <p:pic>
          <p:nvPicPr>
            <p:cNvPr id="705" name="Google Shape;705;p61"/>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706" name="Google Shape;706;p61"/>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707" name="Google Shape;707;p61"/>
          <p:cNvSpPr/>
          <p:nvPr>
            <p:ph idx="3" type="pic"/>
          </p:nvPr>
        </p:nvSpPr>
        <p:spPr>
          <a:xfrm>
            <a:off x="5032625" y="1398349"/>
            <a:ext cx="4258500" cy="2399100"/>
          </a:xfrm>
          <a:prstGeom prst="rect">
            <a:avLst/>
          </a:prstGeom>
          <a:noFill/>
          <a:ln>
            <a:noFill/>
          </a:ln>
        </p:spPr>
      </p:sp>
      <p:pic>
        <p:nvPicPr>
          <p:cNvPr id="708" name="Google Shape;708;p61"/>
          <p:cNvPicPr preferRelativeResize="0"/>
          <p:nvPr/>
        </p:nvPicPr>
        <p:blipFill rotWithShape="1">
          <a:blip r:embed="rId5">
            <a:alphaModFix/>
          </a:blip>
          <a:srcRect b="110" l="0" r="0" t="110"/>
          <a:stretch/>
        </p:blipFill>
        <p:spPr>
          <a:xfrm>
            <a:off x="1102987" y="767686"/>
            <a:ext cx="5727340" cy="3379141"/>
          </a:xfrm>
          <a:prstGeom prst="rect">
            <a:avLst/>
          </a:prstGeom>
          <a:noFill/>
          <a:ln>
            <a:noFill/>
          </a:ln>
        </p:spPr>
      </p:pic>
      <p:pic>
        <p:nvPicPr>
          <p:cNvPr id="709" name="Google Shape;709;p61"/>
          <p:cNvPicPr preferRelativeResize="0"/>
          <p:nvPr/>
        </p:nvPicPr>
        <p:blipFill rotWithShape="1">
          <a:blip r:embed="rId6">
            <a:alphaModFix/>
          </a:blip>
          <a:srcRect b="239" l="0" r="0" t="229"/>
          <a:stretch/>
        </p:blipFill>
        <p:spPr>
          <a:xfrm>
            <a:off x="3275657" y="958995"/>
            <a:ext cx="1382100" cy="2976900"/>
          </a:xfrm>
          <a:prstGeom prst="roundRect">
            <a:avLst>
              <a:gd fmla="val 11703" name="adj"/>
            </a:avLst>
          </a:prstGeom>
          <a:noFill/>
          <a:ln>
            <a:noFill/>
          </a:ln>
        </p:spPr>
      </p:pic>
      <p:pic>
        <p:nvPicPr>
          <p:cNvPr id="710" name="Google Shape;710;p61"/>
          <p:cNvPicPr preferRelativeResize="0"/>
          <p:nvPr/>
        </p:nvPicPr>
        <p:blipFill rotWithShape="1">
          <a:blip r:embed="rId5">
            <a:alphaModFix/>
          </a:blip>
          <a:srcRect b="90746" l="43478" r="43478" t="0"/>
          <a:stretch/>
        </p:blipFill>
        <p:spPr>
          <a:xfrm>
            <a:off x="3593135" y="763894"/>
            <a:ext cx="747000" cy="313500"/>
          </a:xfrm>
          <a:prstGeom prst="round2SameRect">
            <a:avLst>
              <a:gd fmla="val 0" name="adj1"/>
              <a:gd fmla="val 30070" name="adj2"/>
            </a:avLst>
          </a:prstGeom>
          <a:noFill/>
          <a:ln>
            <a:noFill/>
          </a:ln>
        </p:spPr>
      </p:pic>
      <p:sp>
        <p:nvSpPr>
          <p:cNvPr id="711" name="Google Shape;711;p61"/>
          <p:cNvSpPr/>
          <p:nvPr>
            <p:ph idx="4" type="pic"/>
          </p:nvPr>
        </p:nvSpPr>
        <p:spPr>
          <a:xfrm>
            <a:off x="3275658" y="1106651"/>
            <a:ext cx="1382100" cy="2829300"/>
          </a:xfrm>
          <a:prstGeom prst="round2SameRect">
            <a:avLst>
              <a:gd fmla="val 0" name="adj1"/>
              <a:gd fmla="val 11611" name="adj2"/>
            </a:avLst>
          </a:prstGeom>
          <a:noFill/>
          <a:ln>
            <a:noFill/>
          </a:ln>
        </p:spPr>
      </p:sp>
      <p:sp>
        <p:nvSpPr>
          <p:cNvPr id="712" name="Google Shape;712;p61"/>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713" name="Google Shape;713;p61"/>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 Green Desktop+Mobile Mockup (Left)">
  <p:cSld name="CUSTOM_10_1_1_2_1_2">
    <p:spTree>
      <p:nvGrpSpPr>
        <p:cNvPr id="714" name="Shape 714"/>
        <p:cNvGrpSpPr/>
        <p:nvPr/>
      </p:nvGrpSpPr>
      <p:grpSpPr>
        <a:xfrm>
          <a:off x="0" y="0"/>
          <a:ext cx="0" cy="0"/>
          <a:chOff x="0" y="0"/>
          <a:chExt cx="0" cy="0"/>
        </a:xfrm>
      </p:grpSpPr>
      <p:pic>
        <p:nvPicPr>
          <p:cNvPr id="715" name="Google Shape;715;p62"/>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716" name="Google Shape;716;p62"/>
          <p:cNvSpPr txBox="1"/>
          <p:nvPr>
            <p:ph idx="1" type="body"/>
          </p:nvPr>
        </p:nvSpPr>
        <p:spPr>
          <a:xfrm>
            <a:off x="6096769" y="1371600"/>
            <a:ext cx="2702700" cy="3429000"/>
          </a:xfrm>
          <a:prstGeom prst="rect">
            <a:avLst/>
          </a:prstGeom>
        </p:spPr>
        <p:txBody>
          <a:bodyPr anchorCtr="0" anchor="t" bIns="0" lIns="0" spcFirstLastPara="1" rIns="0" wrap="square" tIns="0">
            <a:noAutofit/>
          </a:bodyPr>
          <a:lstStyle>
            <a:lvl1pPr indent="-298450" lvl="0" marL="457200" rtl="0">
              <a:lnSpc>
                <a:spcPct val="115000"/>
              </a:lnSpc>
              <a:spcBef>
                <a:spcPts val="0"/>
              </a:spcBef>
              <a:spcAft>
                <a:spcPts val="0"/>
              </a:spcAft>
              <a:buSzPts val="1100"/>
              <a:buChar char="—"/>
              <a:defRPr/>
            </a:lvl1pPr>
            <a:lvl2pPr indent="-298450" lvl="1" marL="914400" rtl="0">
              <a:lnSpc>
                <a:spcPct val="115000"/>
              </a:lnSpc>
              <a:spcBef>
                <a:spcPts val="1100"/>
              </a:spcBef>
              <a:spcAft>
                <a:spcPts val="0"/>
              </a:spcAft>
              <a:buSzPts val="1100"/>
              <a:buChar char="–"/>
              <a:defRPr/>
            </a:lvl2pPr>
            <a:lvl3pPr indent="-298450" lvl="2" marL="1371600" rtl="0">
              <a:lnSpc>
                <a:spcPct val="115000"/>
              </a:lnSpc>
              <a:spcBef>
                <a:spcPts val="1100"/>
              </a:spcBef>
              <a:spcAft>
                <a:spcPts val="0"/>
              </a:spcAft>
              <a:buSzPts val="1100"/>
              <a:buChar char="-"/>
              <a:defRPr/>
            </a:lvl3pPr>
            <a:lvl4pPr indent="-298450" lvl="3" marL="1828800" rtl="0">
              <a:lnSpc>
                <a:spcPct val="115000"/>
              </a:lnSpc>
              <a:spcBef>
                <a:spcPts val="1100"/>
              </a:spcBef>
              <a:spcAft>
                <a:spcPts val="0"/>
              </a:spcAft>
              <a:buSzPts val="1100"/>
              <a:buChar char="-"/>
              <a:defRPr/>
            </a:lvl4pPr>
            <a:lvl5pPr indent="-298450" lvl="4" marL="2286000" rtl="0">
              <a:lnSpc>
                <a:spcPct val="115000"/>
              </a:lnSpc>
              <a:spcBef>
                <a:spcPts val="1100"/>
              </a:spcBef>
              <a:spcAft>
                <a:spcPts val="0"/>
              </a:spcAft>
              <a:buSzPts val="1100"/>
              <a:buChar char="-"/>
              <a:defRPr/>
            </a:lvl5pPr>
            <a:lvl6pPr indent="-298450" lvl="5" marL="2743200" rtl="0">
              <a:lnSpc>
                <a:spcPct val="115000"/>
              </a:lnSpc>
              <a:spcBef>
                <a:spcPts val="1100"/>
              </a:spcBef>
              <a:spcAft>
                <a:spcPts val="0"/>
              </a:spcAft>
              <a:buSzPts val="1100"/>
              <a:buChar char="-"/>
              <a:defRPr/>
            </a:lvl6pPr>
            <a:lvl7pPr indent="-298450" lvl="6" marL="3200400" rtl="0">
              <a:lnSpc>
                <a:spcPct val="115000"/>
              </a:lnSpc>
              <a:spcBef>
                <a:spcPts val="1100"/>
              </a:spcBef>
              <a:spcAft>
                <a:spcPts val="0"/>
              </a:spcAft>
              <a:buSzPts val="1100"/>
              <a:buChar char="-"/>
              <a:defRPr/>
            </a:lvl7pPr>
            <a:lvl8pPr indent="-298450" lvl="7" marL="3657600" rtl="0">
              <a:lnSpc>
                <a:spcPct val="115000"/>
              </a:lnSpc>
              <a:spcBef>
                <a:spcPts val="1100"/>
              </a:spcBef>
              <a:spcAft>
                <a:spcPts val="0"/>
              </a:spcAft>
              <a:buSzPts val="1100"/>
              <a:buChar char="-"/>
              <a:defRPr/>
            </a:lvl8pPr>
            <a:lvl9pPr indent="-298450" lvl="8" marL="4114800" rtl="0">
              <a:lnSpc>
                <a:spcPct val="115000"/>
              </a:lnSpc>
              <a:spcBef>
                <a:spcPts val="1100"/>
              </a:spcBef>
              <a:spcAft>
                <a:spcPts val="1100"/>
              </a:spcAft>
              <a:buSzPts val="1100"/>
              <a:buChar char="-"/>
              <a:defRPr/>
            </a:lvl9pPr>
          </a:lstStyle>
          <a:p/>
        </p:txBody>
      </p:sp>
      <p:sp>
        <p:nvSpPr>
          <p:cNvPr id="717" name="Google Shape;717;p62"/>
          <p:cNvSpPr txBox="1"/>
          <p:nvPr>
            <p:ph idx="2" type="subTitle"/>
          </p:nvPr>
        </p:nvSpPr>
        <p:spPr>
          <a:xfrm>
            <a:off x="6098065" y="342900"/>
            <a:ext cx="2702700" cy="857100"/>
          </a:xfrm>
          <a:prstGeom prst="rect">
            <a:avLst/>
          </a:prstGeom>
        </p:spPr>
        <p:txBody>
          <a:bodyPr anchorCtr="0" anchor="ctr" bIns="0" lIns="0" spcFirstLastPara="1" rIns="0" wrap="square" tIns="0">
            <a:noAutofit/>
          </a:bodyPr>
          <a:lstStyle>
            <a:lvl1pPr lvl="0" rtl="0">
              <a:lnSpc>
                <a:spcPct val="85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lnSpc>
                <a:spcPct val="85000"/>
              </a:lnSpc>
              <a:spcBef>
                <a:spcPts val="1100"/>
              </a:spcBef>
              <a:spcAft>
                <a:spcPts val="0"/>
              </a:spcAft>
              <a:buSzPts val="1100"/>
              <a:buNone/>
              <a:defRPr/>
            </a:lvl2pPr>
            <a:lvl3pPr lvl="2" rtl="0">
              <a:lnSpc>
                <a:spcPct val="85000"/>
              </a:lnSpc>
              <a:spcBef>
                <a:spcPts val="1100"/>
              </a:spcBef>
              <a:spcAft>
                <a:spcPts val="0"/>
              </a:spcAft>
              <a:buSzPts val="1100"/>
              <a:buNone/>
              <a:defRPr/>
            </a:lvl3pPr>
            <a:lvl4pPr lvl="3" rtl="0">
              <a:lnSpc>
                <a:spcPct val="85000"/>
              </a:lnSpc>
              <a:spcBef>
                <a:spcPts val="1100"/>
              </a:spcBef>
              <a:spcAft>
                <a:spcPts val="0"/>
              </a:spcAft>
              <a:buSzPts val="1100"/>
              <a:buNone/>
              <a:defRPr/>
            </a:lvl4pPr>
            <a:lvl5pPr lvl="4" rtl="0">
              <a:lnSpc>
                <a:spcPct val="85000"/>
              </a:lnSpc>
              <a:spcBef>
                <a:spcPts val="1100"/>
              </a:spcBef>
              <a:spcAft>
                <a:spcPts val="0"/>
              </a:spcAft>
              <a:buSzPts val="1100"/>
              <a:buNone/>
              <a:defRPr/>
            </a:lvl5pPr>
            <a:lvl6pPr lvl="5" rtl="0">
              <a:lnSpc>
                <a:spcPct val="85000"/>
              </a:lnSpc>
              <a:spcBef>
                <a:spcPts val="1100"/>
              </a:spcBef>
              <a:spcAft>
                <a:spcPts val="0"/>
              </a:spcAft>
              <a:buSzPts val="1100"/>
              <a:buNone/>
              <a:defRPr/>
            </a:lvl6pPr>
            <a:lvl7pPr lvl="6" rtl="0">
              <a:lnSpc>
                <a:spcPct val="85000"/>
              </a:lnSpc>
              <a:spcBef>
                <a:spcPts val="1100"/>
              </a:spcBef>
              <a:spcAft>
                <a:spcPts val="0"/>
              </a:spcAft>
              <a:buSzPts val="1100"/>
              <a:buNone/>
              <a:defRPr/>
            </a:lvl7pPr>
            <a:lvl8pPr lvl="7" rtl="0">
              <a:lnSpc>
                <a:spcPct val="85000"/>
              </a:lnSpc>
              <a:spcBef>
                <a:spcPts val="1100"/>
              </a:spcBef>
              <a:spcAft>
                <a:spcPts val="0"/>
              </a:spcAft>
              <a:buSzPts val="1100"/>
              <a:buNone/>
              <a:defRPr/>
            </a:lvl8pPr>
            <a:lvl9pPr lvl="8" rtl="0">
              <a:lnSpc>
                <a:spcPct val="85000"/>
              </a:lnSpc>
              <a:spcBef>
                <a:spcPts val="1100"/>
              </a:spcBef>
              <a:spcAft>
                <a:spcPts val="1100"/>
              </a:spcAft>
              <a:buSzPts val="1100"/>
              <a:buNone/>
              <a:defRPr/>
            </a:lvl9pPr>
          </a:lstStyle>
          <a:p/>
        </p:txBody>
      </p:sp>
      <p:grpSp>
        <p:nvGrpSpPr>
          <p:cNvPr id="718" name="Google Shape;718;p62"/>
          <p:cNvGrpSpPr/>
          <p:nvPr/>
        </p:nvGrpSpPr>
        <p:grpSpPr>
          <a:xfrm>
            <a:off x="-2253174" y="-267228"/>
            <a:ext cx="8416075" cy="5547702"/>
            <a:chOff x="934131" y="-1443325"/>
            <a:chExt cx="14286326" cy="9417251"/>
          </a:xfrm>
        </p:grpSpPr>
        <p:pic>
          <p:nvPicPr>
            <p:cNvPr id="719" name="Google Shape;719;p62"/>
            <p:cNvPicPr preferRelativeResize="0"/>
            <p:nvPr/>
          </p:nvPicPr>
          <p:blipFill rotWithShape="1">
            <a:blip r:embed="rId3">
              <a:alphaModFix/>
            </a:blip>
            <a:srcRect b="0" l="5149" r="5149" t="0"/>
            <a:stretch/>
          </p:blipFill>
          <p:spPr>
            <a:xfrm>
              <a:off x="934131" y="-1443325"/>
              <a:ext cx="14286326" cy="9417251"/>
            </a:xfrm>
            <a:prstGeom prst="rect">
              <a:avLst/>
            </a:prstGeom>
            <a:noFill/>
            <a:ln>
              <a:noFill/>
            </a:ln>
          </p:spPr>
        </p:pic>
        <p:pic>
          <p:nvPicPr>
            <p:cNvPr id="720" name="Google Shape;720;p62"/>
            <p:cNvPicPr preferRelativeResize="0"/>
            <p:nvPr/>
          </p:nvPicPr>
          <p:blipFill rotWithShape="1">
            <a:blip r:embed="rId4">
              <a:alphaModFix/>
            </a:blip>
            <a:srcRect b="10" l="0" r="0" t="20"/>
            <a:stretch/>
          </p:blipFill>
          <p:spPr>
            <a:xfrm>
              <a:off x="4460794" y="907975"/>
              <a:ext cx="7228600" cy="4548175"/>
            </a:xfrm>
            <a:prstGeom prst="rect">
              <a:avLst/>
            </a:prstGeom>
            <a:noFill/>
            <a:ln>
              <a:noFill/>
            </a:ln>
          </p:spPr>
        </p:pic>
      </p:grpSp>
      <p:sp>
        <p:nvSpPr>
          <p:cNvPr id="721" name="Google Shape;721;p62"/>
          <p:cNvSpPr/>
          <p:nvPr>
            <p:ph idx="3" type="pic"/>
          </p:nvPr>
        </p:nvSpPr>
        <p:spPr>
          <a:xfrm>
            <a:off x="-175656" y="1398349"/>
            <a:ext cx="4258500" cy="2399100"/>
          </a:xfrm>
          <a:prstGeom prst="rect">
            <a:avLst/>
          </a:prstGeom>
          <a:noFill/>
          <a:ln>
            <a:noFill/>
          </a:ln>
        </p:spPr>
      </p:sp>
      <p:pic>
        <p:nvPicPr>
          <p:cNvPr id="722" name="Google Shape;722;p62"/>
          <p:cNvPicPr preferRelativeResize="0"/>
          <p:nvPr/>
        </p:nvPicPr>
        <p:blipFill rotWithShape="1">
          <a:blip r:embed="rId5">
            <a:alphaModFix/>
          </a:blip>
          <a:srcRect b="110" l="0" r="0" t="110"/>
          <a:stretch/>
        </p:blipFill>
        <p:spPr>
          <a:xfrm>
            <a:off x="2316000" y="767686"/>
            <a:ext cx="5727340" cy="3379141"/>
          </a:xfrm>
          <a:prstGeom prst="rect">
            <a:avLst/>
          </a:prstGeom>
          <a:noFill/>
          <a:ln>
            <a:noFill/>
          </a:ln>
        </p:spPr>
      </p:pic>
      <p:pic>
        <p:nvPicPr>
          <p:cNvPr id="723" name="Google Shape;723;p62"/>
          <p:cNvPicPr preferRelativeResize="0"/>
          <p:nvPr/>
        </p:nvPicPr>
        <p:blipFill rotWithShape="1">
          <a:blip r:embed="rId6">
            <a:alphaModFix/>
          </a:blip>
          <a:srcRect b="239" l="0" r="0" t="229"/>
          <a:stretch/>
        </p:blipFill>
        <p:spPr>
          <a:xfrm>
            <a:off x="4488669" y="958995"/>
            <a:ext cx="1382100" cy="2976900"/>
          </a:xfrm>
          <a:prstGeom prst="roundRect">
            <a:avLst>
              <a:gd fmla="val 11703" name="adj"/>
            </a:avLst>
          </a:prstGeom>
          <a:noFill/>
          <a:ln>
            <a:noFill/>
          </a:ln>
        </p:spPr>
      </p:pic>
      <p:pic>
        <p:nvPicPr>
          <p:cNvPr id="724" name="Google Shape;724;p62"/>
          <p:cNvPicPr preferRelativeResize="0"/>
          <p:nvPr/>
        </p:nvPicPr>
        <p:blipFill rotWithShape="1">
          <a:blip r:embed="rId5">
            <a:alphaModFix/>
          </a:blip>
          <a:srcRect b="90746" l="43478" r="43478" t="0"/>
          <a:stretch/>
        </p:blipFill>
        <p:spPr>
          <a:xfrm>
            <a:off x="4806148" y="763894"/>
            <a:ext cx="747000" cy="313500"/>
          </a:xfrm>
          <a:prstGeom prst="round2SameRect">
            <a:avLst>
              <a:gd fmla="val 0" name="adj1"/>
              <a:gd fmla="val 30070" name="adj2"/>
            </a:avLst>
          </a:prstGeom>
          <a:noFill/>
          <a:ln>
            <a:noFill/>
          </a:ln>
        </p:spPr>
      </p:pic>
      <p:sp>
        <p:nvSpPr>
          <p:cNvPr id="725" name="Google Shape;725;p62"/>
          <p:cNvSpPr/>
          <p:nvPr>
            <p:ph idx="4" type="pic"/>
          </p:nvPr>
        </p:nvSpPr>
        <p:spPr>
          <a:xfrm>
            <a:off x="4488670" y="1106651"/>
            <a:ext cx="1382100" cy="2829300"/>
          </a:xfrm>
          <a:prstGeom prst="round2SameRect">
            <a:avLst>
              <a:gd fmla="val 0" name="adj1"/>
              <a:gd fmla="val 11611" name="adj2"/>
            </a:avLst>
          </a:prstGeom>
          <a:noFill/>
          <a:ln>
            <a:noFill/>
          </a:ln>
        </p:spPr>
      </p:sp>
      <p:sp>
        <p:nvSpPr>
          <p:cNvPr id="726" name="Google Shape;726;p62"/>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727" name="Google Shape;727;p62"/>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713">
          <p15:clr>
            <a:srgbClr val="FA7B17"/>
          </p15:clr>
        </p15:guide>
        <p15:guide id="2" pos="822">
          <p15:clr>
            <a:srgbClr val="FA7B17"/>
          </p15:clr>
        </p15:guide>
        <p15:guide id="3" pos="1318">
          <p15:clr>
            <a:srgbClr val="FA7B17"/>
          </p15:clr>
        </p15:guide>
        <p15:guide id="4" pos="1426">
          <p15:clr>
            <a:srgbClr val="FA7B17"/>
          </p15:clr>
        </p15:guide>
        <p15:guide id="5" pos="1918">
          <p15:clr>
            <a:srgbClr val="FA7B17"/>
          </p15:clr>
        </p15:guide>
        <p15:guide id="6" pos="2027">
          <p15:clr>
            <a:srgbClr val="FA7B17"/>
          </p15:clr>
        </p15:guide>
        <p15:guide id="7" pos="2523">
          <p15:clr>
            <a:srgbClr val="FA7B17"/>
          </p15:clr>
        </p15:guide>
        <p15:guide id="8" pos="2632">
          <p15:clr>
            <a:srgbClr val="FA7B17"/>
          </p15:clr>
        </p15:guide>
        <p15:guide id="9" pos="3128">
          <p15:clr>
            <a:srgbClr val="FA7B17"/>
          </p15:clr>
        </p15:guide>
        <p15:guide id="10" pos="3236">
          <p15:clr>
            <a:srgbClr val="FA7B17"/>
          </p15:clr>
        </p15:guide>
        <p15:guide id="11" pos="3732">
          <p15:clr>
            <a:srgbClr val="FA7B17"/>
          </p15:clr>
        </p15:guide>
        <p15:guide id="12" pos="3840">
          <p15:clr>
            <a:srgbClr val="FA7B17"/>
          </p15:clr>
        </p15:guide>
        <p15:guide id="13" pos="4337">
          <p15:clr>
            <a:srgbClr val="FA7B17"/>
          </p15:clr>
        </p15:guide>
        <p15:guide id="14" pos="4445">
          <p15:clr>
            <a:srgbClr val="FA7B17"/>
          </p15:clr>
        </p15:guide>
        <p15:guide id="15" pos="4938">
          <p15:clr>
            <a:srgbClr val="FA7B17"/>
          </p15:clr>
        </p15:guide>
        <p15:guide id="16" pos="5046">
          <p15:clr>
            <a:srgbClr val="FA7B17"/>
          </p15:clr>
        </p15:guide>
        <p15:guide id="17" pos="216">
          <p15:clr>
            <a:srgbClr val="FA7B17"/>
          </p15:clr>
        </p15:guide>
        <p15:guide id="18" orient="horz" pos="216">
          <p15:clr>
            <a:srgbClr val="FA7B17"/>
          </p15:clr>
        </p15:guide>
        <p15:guide id="19" orient="horz" pos="756">
          <p15:clr>
            <a:srgbClr val="FA7B17"/>
          </p15:clr>
        </p15:guide>
        <p15:guide id="20" orient="horz" pos="864">
          <p15:clr>
            <a:srgbClr val="FA7B17"/>
          </p15:clr>
        </p15:guide>
        <p15:guide id="21" orient="horz" pos="3024">
          <p15:clr>
            <a:srgbClr val="FA7B17"/>
          </p15:clr>
        </p15:guide>
        <p15:guide id="22" pos="5544">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8" name="Shape 728"/>
        <p:cNvGrpSpPr/>
        <p:nvPr/>
      </p:nvGrpSpPr>
      <p:grpSpPr>
        <a:xfrm>
          <a:off x="0" y="0"/>
          <a:ext cx="0" cy="0"/>
          <a:chOff x="0" y="0"/>
          <a:chExt cx="0" cy="0"/>
        </a:xfrm>
      </p:grpSpPr>
      <p:sp>
        <p:nvSpPr>
          <p:cNvPr id="729" name="Google Shape;729;p63"/>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0" name="Google Shape;730;p63"/>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a:lvl1pPr>
            <a:lvl2pPr indent="-298450" lvl="1" marL="914400" rtl="0">
              <a:spcBef>
                <a:spcPts val="1100"/>
              </a:spcBef>
              <a:spcAft>
                <a:spcPts val="0"/>
              </a:spcAft>
              <a:buSzPts val="1100"/>
              <a:buChar char="–"/>
              <a:defRPr/>
            </a:lvl2pPr>
            <a:lvl3pPr indent="-298450" lvl="2" marL="1371600" rtl="0">
              <a:spcBef>
                <a:spcPts val="1100"/>
              </a:spcBef>
              <a:spcAft>
                <a:spcPts val="0"/>
              </a:spcAft>
              <a:buSzPts val="1100"/>
              <a:buChar char="-"/>
              <a:defRPr/>
            </a:lvl3pPr>
            <a:lvl4pPr indent="-298450" lvl="3" marL="1828800" rtl="0">
              <a:spcBef>
                <a:spcPts val="1100"/>
              </a:spcBef>
              <a:spcAft>
                <a:spcPts val="0"/>
              </a:spcAft>
              <a:buSzPts val="1100"/>
              <a:buChar char="-"/>
              <a:defRPr/>
            </a:lvl4pPr>
            <a:lvl5pPr indent="-298450" lvl="4" marL="2286000" rtl="0">
              <a:spcBef>
                <a:spcPts val="1100"/>
              </a:spcBef>
              <a:spcAft>
                <a:spcPts val="0"/>
              </a:spcAft>
              <a:buSzPts val="1100"/>
              <a:buChar char="-"/>
              <a:defRPr/>
            </a:lvl5pPr>
            <a:lvl6pPr indent="-298450" lvl="5" marL="2743200" rtl="0">
              <a:spcBef>
                <a:spcPts val="1100"/>
              </a:spcBef>
              <a:spcAft>
                <a:spcPts val="0"/>
              </a:spcAft>
              <a:buSzPts val="1100"/>
              <a:buChar char="-"/>
              <a:defRPr/>
            </a:lvl6pPr>
            <a:lvl7pPr indent="-298450" lvl="6" marL="3200400" rtl="0">
              <a:spcBef>
                <a:spcPts val="1100"/>
              </a:spcBef>
              <a:spcAft>
                <a:spcPts val="0"/>
              </a:spcAft>
              <a:buSzPts val="1100"/>
              <a:buChar char="-"/>
              <a:defRPr/>
            </a:lvl7pPr>
            <a:lvl8pPr indent="-298450" lvl="7" marL="3657600" rtl="0">
              <a:spcBef>
                <a:spcPts val="1100"/>
              </a:spcBef>
              <a:spcAft>
                <a:spcPts val="0"/>
              </a:spcAft>
              <a:buSzPts val="1100"/>
              <a:buChar char="-"/>
              <a:defRPr/>
            </a:lvl8pPr>
            <a:lvl9pPr indent="-298450" lvl="8" marL="4114800" rtl="0">
              <a:spcBef>
                <a:spcPts val="1100"/>
              </a:spcBef>
              <a:spcAft>
                <a:spcPts val="1100"/>
              </a:spcAft>
              <a:buSzPts val="1100"/>
              <a:buChar char="-"/>
              <a:defRPr/>
            </a:lvl9pPr>
          </a:lstStyle>
          <a:p/>
        </p:txBody>
      </p:sp>
      <p:sp>
        <p:nvSpPr>
          <p:cNvPr id="731" name="Google Shape;731;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2" name="Shape 732"/>
        <p:cNvGrpSpPr/>
        <p:nvPr/>
      </p:nvGrpSpPr>
      <p:grpSpPr>
        <a:xfrm>
          <a:off x="0" y="0"/>
          <a:ext cx="0" cy="0"/>
          <a:chOff x="0" y="0"/>
          <a:chExt cx="0" cy="0"/>
        </a:xfrm>
      </p:grpSpPr>
      <p:sp>
        <p:nvSpPr>
          <p:cNvPr id="733" name="Google Shape;733;p64"/>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4" name="Google Shape;734;p64"/>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5" name="Google Shape;735;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 Comparison Page (Four Elements)">
  <p:cSld name="Picture with Caption_1_2_1">
    <p:spTree>
      <p:nvGrpSpPr>
        <p:cNvPr id="75" name="Shape 75"/>
        <p:cNvGrpSpPr/>
        <p:nvPr/>
      </p:nvGrpSpPr>
      <p:grpSpPr>
        <a:xfrm>
          <a:off x="0" y="0"/>
          <a:ext cx="0" cy="0"/>
          <a:chOff x="0" y="0"/>
          <a:chExt cx="0" cy="0"/>
        </a:xfrm>
      </p:grpSpPr>
      <p:sp>
        <p:nvSpPr>
          <p:cNvPr id="76" name="Google Shape;76;p8"/>
          <p:cNvSpPr/>
          <p:nvPr/>
        </p:nvSpPr>
        <p:spPr>
          <a:xfrm>
            <a:off x="4656581" y="342900"/>
            <a:ext cx="1988700" cy="4457700"/>
          </a:xfrm>
          <a:prstGeom prst="roundRect">
            <a:avLst>
              <a:gd fmla="val 9828" name="adj"/>
            </a:avLst>
          </a:prstGeom>
          <a:solidFill>
            <a:srgbClr val="236E6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7" name="Google Shape;77;p8"/>
          <p:cNvSpPr txBox="1"/>
          <p:nvPr>
            <p:ph idx="1" type="subTitle"/>
          </p:nvPr>
        </p:nvSpPr>
        <p:spPr>
          <a:xfrm>
            <a:off x="4828031"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78" name="Google Shape;78;p8"/>
          <p:cNvSpPr txBox="1"/>
          <p:nvPr>
            <p:ph idx="2" type="body"/>
          </p:nvPr>
        </p:nvSpPr>
        <p:spPr>
          <a:xfrm>
            <a:off x="4828031"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79" name="Google Shape;79;p8"/>
          <p:cNvSpPr/>
          <p:nvPr/>
        </p:nvSpPr>
        <p:spPr>
          <a:xfrm>
            <a:off x="342900" y="342900"/>
            <a:ext cx="1988700" cy="4457700"/>
          </a:xfrm>
          <a:prstGeom prst="roundRect">
            <a:avLst>
              <a:gd fmla="val 9828"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0" name="Google Shape;80;p8"/>
          <p:cNvSpPr txBox="1"/>
          <p:nvPr>
            <p:ph idx="3" type="subTitle"/>
          </p:nvPr>
        </p:nvSpPr>
        <p:spPr>
          <a:xfrm>
            <a:off x="514350" y="582338"/>
            <a:ext cx="1645800" cy="882300"/>
          </a:xfrm>
          <a:prstGeom prst="rect">
            <a:avLst/>
          </a:prstGeom>
        </p:spPr>
        <p:txBody>
          <a:bodyPr anchorCtr="0" anchor="b" bIns="0" lIns="0" spcFirstLastPara="1" rIns="0" wrap="square" tIns="0">
            <a:noAutofit/>
          </a:bodyPr>
          <a:lstStyle>
            <a:lvl1pPr lvl="0" rtl="0">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81" name="Google Shape;81;p8"/>
          <p:cNvSpPr txBox="1"/>
          <p:nvPr>
            <p:ph idx="4" type="body"/>
          </p:nvPr>
        </p:nvSpPr>
        <p:spPr>
          <a:xfrm>
            <a:off x="514350"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82" name="Google Shape;82;p8"/>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83" name="Google Shape;83;p8"/>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84" name="Google Shape;84;p8"/>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85" name="Google Shape;85;p8"/>
          <p:cNvSpPr/>
          <p:nvPr/>
        </p:nvSpPr>
        <p:spPr>
          <a:xfrm>
            <a:off x="2503163" y="342900"/>
            <a:ext cx="1988700" cy="4457700"/>
          </a:xfrm>
          <a:prstGeom prst="roundRect">
            <a:avLst>
              <a:gd fmla="val 9828" name="adj"/>
            </a:avLst>
          </a:prstGeom>
          <a:solidFill>
            <a:srgbClr val="0D474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86" name="Google Shape;86;p8"/>
          <p:cNvSpPr/>
          <p:nvPr/>
        </p:nvSpPr>
        <p:spPr>
          <a:xfrm>
            <a:off x="6816844" y="342900"/>
            <a:ext cx="1988700" cy="4457700"/>
          </a:xfrm>
          <a:prstGeom prst="roundRect">
            <a:avLst>
              <a:gd fmla="val 9828" name="adj"/>
            </a:avLst>
          </a:prstGeom>
          <a:solidFill>
            <a:srgbClr val="358C8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7" name="Google Shape;87;p8"/>
          <p:cNvSpPr/>
          <p:nvPr>
            <p:ph idx="5" type="pic"/>
          </p:nvPr>
        </p:nvSpPr>
        <p:spPr>
          <a:xfrm rot="10800000">
            <a:off x="342975" y="2587688"/>
            <a:ext cx="1988700" cy="2213100"/>
          </a:xfrm>
          <a:prstGeom prst="round2SameRect">
            <a:avLst>
              <a:gd fmla="val 9667" name="adj1"/>
              <a:gd fmla="val 0" name="adj2"/>
            </a:avLst>
          </a:prstGeom>
          <a:noFill/>
          <a:ln>
            <a:noFill/>
          </a:ln>
        </p:spPr>
      </p:sp>
      <p:sp>
        <p:nvSpPr>
          <p:cNvPr id="88" name="Google Shape;88;p8"/>
          <p:cNvSpPr txBox="1"/>
          <p:nvPr>
            <p:ph idx="6" type="subTitle"/>
          </p:nvPr>
        </p:nvSpPr>
        <p:spPr>
          <a:xfrm>
            <a:off x="2674613"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89" name="Google Shape;89;p8"/>
          <p:cNvSpPr txBox="1"/>
          <p:nvPr>
            <p:ph idx="7" type="body"/>
          </p:nvPr>
        </p:nvSpPr>
        <p:spPr>
          <a:xfrm>
            <a:off x="2674613"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90" name="Google Shape;90;p8"/>
          <p:cNvSpPr txBox="1"/>
          <p:nvPr>
            <p:ph idx="8" type="subTitle"/>
          </p:nvPr>
        </p:nvSpPr>
        <p:spPr>
          <a:xfrm>
            <a:off x="6988294" y="5823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91" name="Google Shape;91;p8"/>
          <p:cNvSpPr/>
          <p:nvPr>
            <p:ph idx="9" type="pic"/>
          </p:nvPr>
        </p:nvSpPr>
        <p:spPr>
          <a:xfrm rot="10800000">
            <a:off x="2503238" y="2587688"/>
            <a:ext cx="1988700" cy="2213100"/>
          </a:xfrm>
          <a:prstGeom prst="round2SameRect">
            <a:avLst>
              <a:gd fmla="val 9667" name="adj1"/>
              <a:gd fmla="val 0" name="adj2"/>
            </a:avLst>
          </a:prstGeom>
          <a:noFill/>
          <a:ln>
            <a:noFill/>
          </a:ln>
        </p:spPr>
      </p:sp>
      <p:sp>
        <p:nvSpPr>
          <p:cNvPr id="92" name="Google Shape;92;p8"/>
          <p:cNvSpPr/>
          <p:nvPr>
            <p:ph idx="13" type="pic"/>
          </p:nvPr>
        </p:nvSpPr>
        <p:spPr>
          <a:xfrm rot="10800000">
            <a:off x="4656656" y="2587688"/>
            <a:ext cx="1988700" cy="2213100"/>
          </a:xfrm>
          <a:prstGeom prst="round2SameRect">
            <a:avLst>
              <a:gd fmla="val 9667" name="adj1"/>
              <a:gd fmla="val 0" name="adj2"/>
            </a:avLst>
          </a:prstGeom>
          <a:noFill/>
          <a:ln>
            <a:noFill/>
          </a:ln>
        </p:spPr>
      </p:sp>
      <p:sp>
        <p:nvSpPr>
          <p:cNvPr id="93" name="Google Shape;93;p8"/>
          <p:cNvSpPr/>
          <p:nvPr>
            <p:ph idx="14" type="pic"/>
          </p:nvPr>
        </p:nvSpPr>
        <p:spPr>
          <a:xfrm rot="10800000">
            <a:off x="6816900" y="2587688"/>
            <a:ext cx="1988700" cy="2213100"/>
          </a:xfrm>
          <a:prstGeom prst="round2SameRect">
            <a:avLst>
              <a:gd fmla="val 9667" name="adj1"/>
              <a:gd fmla="val 0" name="adj2"/>
            </a:avLst>
          </a:prstGeom>
          <a:noFill/>
          <a:ln>
            <a:noFill/>
          </a:ln>
        </p:spPr>
      </p:sp>
      <p:sp>
        <p:nvSpPr>
          <p:cNvPr id="94" name="Google Shape;94;p8"/>
          <p:cNvSpPr txBox="1"/>
          <p:nvPr>
            <p:ph idx="15" type="body"/>
          </p:nvPr>
        </p:nvSpPr>
        <p:spPr>
          <a:xfrm>
            <a:off x="6988294" y="15774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 — Comparison Page w/ Title (Four Elements) ">
  <p:cSld name="Picture with Caption_1_1">
    <p:spTree>
      <p:nvGrpSpPr>
        <p:cNvPr id="95" name="Shape 95"/>
        <p:cNvGrpSpPr/>
        <p:nvPr/>
      </p:nvGrpSpPr>
      <p:grpSpPr>
        <a:xfrm>
          <a:off x="0" y="0"/>
          <a:ext cx="0" cy="0"/>
          <a:chOff x="0" y="0"/>
          <a:chExt cx="0" cy="0"/>
        </a:xfrm>
      </p:grpSpPr>
      <p:sp>
        <p:nvSpPr>
          <p:cNvPr id="96" name="Google Shape;96;p9"/>
          <p:cNvSpPr/>
          <p:nvPr/>
        </p:nvSpPr>
        <p:spPr>
          <a:xfrm>
            <a:off x="4656581" y="1371600"/>
            <a:ext cx="1988700" cy="3429000"/>
          </a:xfrm>
          <a:prstGeom prst="roundRect">
            <a:avLst>
              <a:gd fmla="val 9828" name="adj"/>
            </a:avLst>
          </a:prstGeom>
          <a:solidFill>
            <a:srgbClr val="6E579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7" name="Google Shape;97;p9"/>
          <p:cNvSpPr txBox="1"/>
          <p:nvPr>
            <p:ph idx="1" type="subTitle"/>
          </p:nvPr>
        </p:nvSpPr>
        <p:spPr>
          <a:xfrm>
            <a:off x="4828031"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98" name="Google Shape;98;p9"/>
          <p:cNvSpPr txBox="1"/>
          <p:nvPr>
            <p:ph idx="2" type="body"/>
          </p:nvPr>
        </p:nvSpPr>
        <p:spPr>
          <a:xfrm>
            <a:off x="4828031"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99" name="Google Shape;99;p9"/>
          <p:cNvSpPr/>
          <p:nvPr/>
        </p:nvSpPr>
        <p:spPr>
          <a:xfrm>
            <a:off x="342900" y="1371600"/>
            <a:ext cx="1988700" cy="3429000"/>
          </a:xfrm>
          <a:prstGeom prst="roundRect">
            <a:avLst>
              <a:gd fmla="val 9828" name="adj"/>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0" name="Google Shape;100;p9"/>
          <p:cNvSpPr txBox="1"/>
          <p:nvPr>
            <p:ph idx="3" type="subTitle"/>
          </p:nvPr>
        </p:nvSpPr>
        <p:spPr>
          <a:xfrm>
            <a:off x="514350"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01" name="Google Shape;101;p9"/>
          <p:cNvSpPr txBox="1"/>
          <p:nvPr>
            <p:ph idx="4" type="body"/>
          </p:nvPr>
        </p:nvSpPr>
        <p:spPr>
          <a:xfrm>
            <a:off x="514350"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102" name="Google Shape;102;p9"/>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03" name="Google Shape;103;p9"/>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04" name="Google Shape;104;p9"/>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05" name="Google Shape;105;p9"/>
          <p:cNvSpPr/>
          <p:nvPr/>
        </p:nvSpPr>
        <p:spPr>
          <a:xfrm>
            <a:off x="2503163" y="1371600"/>
            <a:ext cx="1988700" cy="3429000"/>
          </a:xfrm>
          <a:prstGeom prst="roundRect">
            <a:avLst>
              <a:gd fmla="val 9828" name="adj"/>
            </a:avLst>
          </a:prstGeom>
          <a:solidFill>
            <a:srgbClr val="45357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06" name="Google Shape;106;p9"/>
          <p:cNvSpPr/>
          <p:nvPr/>
        </p:nvSpPr>
        <p:spPr>
          <a:xfrm>
            <a:off x="6816844" y="1371600"/>
            <a:ext cx="1988700" cy="3429000"/>
          </a:xfrm>
          <a:prstGeom prst="roundRect">
            <a:avLst>
              <a:gd fmla="val 9828" name="adj"/>
            </a:avLst>
          </a:prstGeom>
          <a:solidFill>
            <a:srgbClr val="8D72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7" name="Google Shape;107;p9"/>
          <p:cNvSpPr txBox="1"/>
          <p:nvPr>
            <p:ph idx="5" type="subTitle"/>
          </p:nvPr>
        </p:nvSpPr>
        <p:spPr>
          <a:xfrm>
            <a:off x="2674613"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08" name="Google Shape;108;p9"/>
          <p:cNvSpPr txBox="1"/>
          <p:nvPr>
            <p:ph idx="6" type="body"/>
          </p:nvPr>
        </p:nvSpPr>
        <p:spPr>
          <a:xfrm>
            <a:off x="2674613"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09" name="Google Shape;109;p9"/>
          <p:cNvSpPr txBox="1"/>
          <p:nvPr>
            <p:ph idx="7" type="subTitle"/>
          </p:nvPr>
        </p:nvSpPr>
        <p:spPr>
          <a:xfrm>
            <a:off x="6988294"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10" name="Google Shape;110;p9"/>
          <p:cNvSpPr txBox="1"/>
          <p:nvPr>
            <p:ph idx="8"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11" name="Google Shape;111;p9"/>
          <p:cNvSpPr txBox="1"/>
          <p:nvPr>
            <p:ph idx="9" type="body"/>
          </p:nvPr>
        </p:nvSpPr>
        <p:spPr>
          <a:xfrm>
            <a:off x="6988294"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 — Comparison Page w/ Title (Four Elements) ">
  <p:cSld name="Picture with Caption_1_1_2">
    <p:spTree>
      <p:nvGrpSpPr>
        <p:cNvPr id="112" name="Shape 112"/>
        <p:cNvGrpSpPr/>
        <p:nvPr/>
      </p:nvGrpSpPr>
      <p:grpSpPr>
        <a:xfrm>
          <a:off x="0" y="0"/>
          <a:ext cx="0" cy="0"/>
          <a:chOff x="0" y="0"/>
          <a:chExt cx="0" cy="0"/>
        </a:xfrm>
      </p:grpSpPr>
      <p:sp>
        <p:nvSpPr>
          <p:cNvPr id="113" name="Google Shape;113;p10"/>
          <p:cNvSpPr/>
          <p:nvPr/>
        </p:nvSpPr>
        <p:spPr>
          <a:xfrm>
            <a:off x="4656581" y="1371600"/>
            <a:ext cx="1988700" cy="3429000"/>
          </a:xfrm>
          <a:prstGeom prst="roundRect">
            <a:avLst>
              <a:gd fmla="val 9828" name="adj"/>
            </a:avLst>
          </a:prstGeom>
          <a:solidFill>
            <a:srgbClr val="36669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4" name="Google Shape;114;p10"/>
          <p:cNvSpPr txBox="1"/>
          <p:nvPr>
            <p:ph idx="1" type="subTitle"/>
          </p:nvPr>
        </p:nvSpPr>
        <p:spPr>
          <a:xfrm>
            <a:off x="4828031"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15" name="Google Shape;115;p10"/>
          <p:cNvSpPr txBox="1"/>
          <p:nvPr>
            <p:ph idx="2" type="body"/>
          </p:nvPr>
        </p:nvSpPr>
        <p:spPr>
          <a:xfrm>
            <a:off x="4828031"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16" name="Google Shape;116;p10"/>
          <p:cNvSpPr/>
          <p:nvPr/>
        </p:nvSpPr>
        <p:spPr>
          <a:xfrm>
            <a:off x="342900" y="1371600"/>
            <a:ext cx="1988700" cy="3429000"/>
          </a:xfrm>
          <a:prstGeom prst="roundRect">
            <a:avLst>
              <a:gd fmla="val 9828"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7" name="Google Shape;117;p10"/>
          <p:cNvSpPr txBox="1"/>
          <p:nvPr>
            <p:ph idx="3" type="subTitle"/>
          </p:nvPr>
        </p:nvSpPr>
        <p:spPr>
          <a:xfrm>
            <a:off x="514350"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18" name="Google Shape;118;p10"/>
          <p:cNvSpPr txBox="1"/>
          <p:nvPr>
            <p:ph idx="4" type="body"/>
          </p:nvPr>
        </p:nvSpPr>
        <p:spPr>
          <a:xfrm>
            <a:off x="514350"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pic>
        <p:nvPicPr>
          <p:cNvPr id="119" name="Google Shape;119;p10"/>
          <p:cNvPicPr preferRelativeResize="0"/>
          <p:nvPr/>
        </p:nvPicPr>
        <p:blipFill rotWithShape="1">
          <a:blip r:embed="rId2">
            <a:alphaModFix/>
          </a:blip>
          <a:srcRect b="0" l="0" r="0" t="0"/>
          <a:stretch/>
        </p:blipFill>
        <p:spPr>
          <a:xfrm>
            <a:off x="342909" y="4920945"/>
            <a:ext cx="417599" cy="102210"/>
          </a:xfrm>
          <a:prstGeom prst="rect">
            <a:avLst/>
          </a:prstGeom>
          <a:noFill/>
          <a:ln>
            <a:noFill/>
          </a:ln>
        </p:spPr>
      </p:pic>
      <p:sp>
        <p:nvSpPr>
          <p:cNvPr id="120" name="Google Shape;120;p10"/>
          <p:cNvSpPr txBox="1"/>
          <p:nvPr/>
        </p:nvSpPr>
        <p:spPr>
          <a:xfrm>
            <a:off x="4606650" y="4800599"/>
            <a:ext cx="3968400" cy="342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400">
                <a:solidFill>
                  <a:schemeClr val="dk1"/>
                </a:solidFill>
                <a:latin typeface="Montserrat Light"/>
                <a:ea typeface="Montserrat Light"/>
                <a:cs typeface="Montserrat Light"/>
                <a:sym typeface="Montserrat Light"/>
              </a:rPr>
              <a:t>WILDFIRE SYSTEMS, INC.     |     WILDFIRE-CORP.COM     |     PROPRIETARY &amp; CONFIDENTIAL     |     </a:t>
            </a:r>
            <a:endParaRPr sz="400">
              <a:solidFill>
                <a:schemeClr val="dk1"/>
              </a:solidFill>
              <a:latin typeface="Montserrat Light"/>
              <a:ea typeface="Montserrat Light"/>
              <a:cs typeface="Montserrat Light"/>
              <a:sym typeface="Montserrat Light"/>
            </a:endParaRPr>
          </a:p>
        </p:txBody>
      </p:sp>
      <p:sp>
        <p:nvSpPr>
          <p:cNvPr id="121" name="Google Shape;121;p10"/>
          <p:cNvSpPr txBox="1"/>
          <p:nvPr>
            <p:ph idx="12" type="sldNum"/>
          </p:nvPr>
        </p:nvSpPr>
        <p:spPr>
          <a:xfrm>
            <a:off x="8631188" y="4800600"/>
            <a:ext cx="169800" cy="342900"/>
          </a:xfrm>
          <a:prstGeom prst="rect">
            <a:avLst/>
          </a:prstGeom>
          <a:noFill/>
          <a:ln>
            <a:noFill/>
          </a:ln>
        </p:spPr>
        <p:txBody>
          <a:bodyPr anchorCtr="0" anchor="ctr" bIns="0" lIns="0" spcFirstLastPara="1" rIns="0" wrap="square" tIns="0">
            <a:noAutofit/>
          </a:bodyPr>
          <a:lstStyle>
            <a:lvl1pPr lvl="0" rtl="0">
              <a:buNone/>
              <a:defRPr sz="500">
                <a:solidFill>
                  <a:schemeClr val="accent5"/>
                </a:solidFill>
                <a:latin typeface="Montserrat"/>
                <a:ea typeface="Montserrat"/>
                <a:cs typeface="Montserrat"/>
                <a:sym typeface="Montserrat"/>
              </a:defRPr>
            </a:lvl1pPr>
            <a:lvl2pPr lvl="1" rtl="0">
              <a:buNone/>
              <a:defRPr sz="500">
                <a:solidFill>
                  <a:schemeClr val="accent5"/>
                </a:solidFill>
                <a:latin typeface="Montserrat"/>
                <a:ea typeface="Montserrat"/>
                <a:cs typeface="Montserrat"/>
                <a:sym typeface="Montserrat"/>
              </a:defRPr>
            </a:lvl2pPr>
            <a:lvl3pPr lvl="2" rtl="0">
              <a:buNone/>
              <a:defRPr sz="500">
                <a:solidFill>
                  <a:schemeClr val="accent5"/>
                </a:solidFill>
                <a:latin typeface="Montserrat"/>
                <a:ea typeface="Montserrat"/>
                <a:cs typeface="Montserrat"/>
                <a:sym typeface="Montserrat"/>
              </a:defRPr>
            </a:lvl3pPr>
            <a:lvl4pPr lvl="3" rtl="0">
              <a:buNone/>
              <a:defRPr sz="500">
                <a:solidFill>
                  <a:schemeClr val="accent5"/>
                </a:solidFill>
                <a:latin typeface="Montserrat"/>
                <a:ea typeface="Montserrat"/>
                <a:cs typeface="Montserrat"/>
                <a:sym typeface="Montserrat"/>
              </a:defRPr>
            </a:lvl4pPr>
            <a:lvl5pPr lvl="4" rtl="0">
              <a:buNone/>
              <a:defRPr sz="500">
                <a:solidFill>
                  <a:schemeClr val="accent5"/>
                </a:solidFill>
                <a:latin typeface="Montserrat"/>
                <a:ea typeface="Montserrat"/>
                <a:cs typeface="Montserrat"/>
                <a:sym typeface="Montserrat"/>
              </a:defRPr>
            </a:lvl5pPr>
            <a:lvl6pPr lvl="5" rtl="0">
              <a:buNone/>
              <a:defRPr sz="500">
                <a:solidFill>
                  <a:schemeClr val="accent5"/>
                </a:solidFill>
                <a:latin typeface="Montserrat"/>
                <a:ea typeface="Montserrat"/>
                <a:cs typeface="Montserrat"/>
                <a:sym typeface="Montserrat"/>
              </a:defRPr>
            </a:lvl6pPr>
            <a:lvl7pPr lvl="6" rtl="0">
              <a:buNone/>
              <a:defRPr sz="500">
                <a:solidFill>
                  <a:schemeClr val="accent5"/>
                </a:solidFill>
                <a:latin typeface="Montserrat"/>
                <a:ea typeface="Montserrat"/>
                <a:cs typeface="Montserrat"/>
                <a:sym typeface="Montserrat"/>
              </a:defRPr>
            </a:lvl7pPr>
            <a:lvl8pPr lvl="7" rtl="0">
              <a:buNone/>
              <a:defRPr sz="500">
                <a:solidFill>
                  <a:schemeClr val="accent5"/>
                </a:solidFill>
                <a:latin typeface="Montserrat"/>
                <a:ea typeface="Montserrat"/>
                <a:cs typeface="Montserrat"/>
                <a:sym typeface="Montserrat"/>
              </a:defRPr>
            </a:lvl8pPr>
            <a:lvl9pPr lvl="8" rtl="0">
              <a:buNone/>
              <a:defRPr sz="500">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22" name="Google Shape;122;p10"/>
          <p:cNvSpPr/>
          <p:nvPr/>
        </p:nvSpPr>
        <p:spPr>
          <a:xfrm>
            <a:off x="2503163" y="1371600"/>
            <a:ext cx="1988700" cy="3429000"/>
          </a:xfrm>
          <a:prstGeom prst="roundRect">
            <a:avLst>
              <a:gd fmla="val 9828" name="adj"/>
            </a:avLst>
          </a:prstGeom>
          <a:solidFill>
            <a:srgbClr val="1B406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23" name="Google Shape;123;p10"/>
          <p:cNvSpPr/>
          <p:nvPr/>
        </p:nvSpPr>
        <p:spPr>
          <a:xfrm>
            <a:off x="6816844" y="1371600"/>
            <a:ext cx="1988700" cy="3429000"/>
          </a:xfrm>
          <a:prstGeom prst="roundRect">
            <a:avLst>
              <a:gd fmla="val 9828" name="adj"/>
            </a:avLst>
          </a:prstGeom>
          <a:solidFill>
            <a:srgbClr val="4B83B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24" name="Google Shape;124;p10"/>
          <p:cNvSpPr txBox="1"/>
          <p:nvPr>
            <p:ph idx="5" type="subTitle"/>
          </p:nvPr>
        </p:nvSpPr>
        <p:spPr>
          <a:xfrm>
            <a:off x="2674613"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spcBef>
                <a:spcPts val="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25" name="Google Shape;125;p10"/>
          <p:cNvSpPr txBox="1"/>
          <p:nvPr>
            <p:ph idx="6" type="body"/>
          </p:nvPr>
        </p:nvSpPr>
        <p:spPr>
          <a:xfrm>
            <a:off x="2674613"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
        <p:nvSpPr>
          <p:cNvPr id="126" name="Google Shape;126;p10"/>
          <p:cNvSpPr txBox="1"/>
          <p:nvPr>
            <p:ph idx="7" type="subTitle"/>
          </p:nvPr>
        </p:nvSpPr>
        <p:spPr>
          <a:xfrm>
            <a:off x="6988294" y="1611038"/>
            <a:ext cx="1645800" cy="882300"/>
          </a:xfrm>
          <a:prstGeom prst="rect">
            <a:avLst/>
          </a:prstGeom>
        </p:spPr>
        <p:txBody>
          <a:bodyPr anchorCtr="0" anchor="b" bIns="0" lIns="0" spcFirstLastPara="1" rIns="0" wrap="square" tIns="0">
            <a:noAutofit/>
          </a:bodyPr>
          <a:lstStyle>
            <a:lvl1pPr indent="-133350" lvl="0" marL="0" marR="0" rtl="0" algn="l">
              <a:lnSpc>
                <a:spcPct val="85000"/>
              </a:lnSpc>
              <a:spcBef>
                <a:spcPts val="0"/>
              </a:spcBef>
              <a:spcAft>
                <a:spcPts val="0"/>
              </a:spcAft>
              <a:buClr>
                <a:schemeClr val="lt1"/>
              </a:buClr>
              <a:buSzPts val="2100"/>
              <a:buFont typeface="Antonio Medium"/>
              <a:buNone/>
              <a:defRPr sz="2100">
                <a:solidFill>
                  <a:schemeClr val="lt1"/>
                </a:solidFill>
                <a:latin typeface="Antonio Medium"/>
                <a:ea typeface="Antonio Medium"/>
                <a:cs typeface="Antonio Medium"/>
                <a:sym typeface="Antonio Medium"/>
              </a:defRPr>
            </a:lvl1pPr>
            <a:lvl2pPr lvl="1" rtl="0">
              <a:lnSpc>
                <a:spcPct val="80000"/>
              </a:lnSpc>
              <a:spcBef>
                <a:spcPts val="0"/>
              </a:spcBef>
              <a:spcAft>
                <a:spcPts val="0"/>
              </a:spcAft>
              <a:buSzPts val="1100"/>
              <a:buNone/>
              <a:defRPr/>
            </a:lvl2pPr>
            <a:lvl3pPr lvl="2" rtl="0">
              <a:lnSpc>
                <a:spcPct val="80000"/>
              </a:lnSpc>
              <a:spcBef>
                <a:spcPts val="0"/>
              </a:spcBef>
              <a:spcAft>
                <a:spcPts val="0"/>
              </a:spcAft>
              <a:buSzPts val="1100"/>
              <a:buNone/>
              <a:defRPr/>
            </a:lvl3pPr>
            <a:lvl4pPr lvl="3" rtl="0">
              <a:lnSpc>
                <a:spcPct val="80000"/>
              </a:lnSpc>
              <a:spcBef>
                <a:spcPts val="0"/>
              </a:spcBef>
              <a:spcAft>
                <a:spcPts val="0"/>
              </a:spcAft>
              <a:buSzPts val="1100"/>
              <a:buNone/>
              <a:defRPr/>
            </a:lvl4pPr>
            <a:lvl5pPr lvl="4" rtl="0">
              <a:lnSpc>
                <a:spcPct val="80000"/>
              </a:lnSpc>
              <a:spcBef>
                <a:spcPts val="0"/>
              </a:spcBef>
              <a:spcAft>
                <a:spcPts val="0"/>
              </a:spcAft>
              <a:buSzPts val="1100"/>
              <a:buNone/>
              <a:defRPr/>
            </a:lvl5pPr>
            <a:lvl6pPr lvl="5" rtl="0">
              <a:lnSpc>
                <a:spcPct val="80000"/>
              </a:lnSpc>
              <a:spcBef>
                <a:spcPts val="0"/>
              </a:spcBef>
              <a:spcAft>
                <a:spcPts val="0"/>
              </a:spcAft>
              <a:buSzPts val="1100"/>
              <a:buNone/>
              <a:defRPr/>
            </a:lvl6pPr>
            <a:lvl7pPr lvl="6" rtl="0">
              <a:lnSpc>
                <a:spcPct val="80000"/>
              </a:lnSpc>
              <a:spcBef>
                <a:spcPts val="0"/>
              </a:spcBef>
              <a:spcAft>
                <a:spcPts val="0"/>
              </a:spcAft>
              <a:buSzPts val="1100"/>
              <a:buNone/>
              <a:defRPr/>
            </a:lvl7pPr>
            <a:lvl8pPr lvl="7" rtl="0">
              <a:lnSpc>
                <a:spcPct val="80000"/>
              </a:lnSpc>
              <a:spcBef>
                <a:spcPts val="0"/>
              </a:spcBef>
              <a:spcAft>
                <a:spcPts val="0"/>
              </a:spcAft>
              <a:buSzPts val="1100"/>
              <a:buNone/>
              <a:defRPr/>
            </a:lvl8pPr>
            <a:lvl9pPr lvl="8" rtl="0">
              <a:lnSpc>
                <a:spcPct val="80000"/>
              </a:lnSpc>
              <a:spcBef>
                <a:spcPts val="0"/>
              </a:spcBef>
              <a:spcAft>
                <a:spcPts val="0"/>
              </a:spcAft>
              <a:buSzPts val="1100"/>
              <a:buNone/>
              <a:defRPr/>
            </a:lvl9pPr>
          </a:lstStyle>
          <a:p/>
        </p:txBody>
      </p:sp>
      <p:sp>
        <p:nvSpPr>
          <p:cNvPr id="127" name="Google Shape;127;p10"/>
          <p:cNvSpPr txBox="1"/>
          <p:nvPr>
            <p:ph idx="8" type="subTitle"/>
          </p:nvPr>
        </p:nvSpPr>
        <p:spPr>
          <a:xfrm>
            <a:off x="342900" y="342900"/>
            <a:ext cx="8458200" cy="8514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dk1"/>
              </a:buClr>
              <a:buSzPts val="3000"/>
              <a:buFont typeface="Antonio Medium"/>
              <a:buNone/>
              <a:defRPr sz="3000">
                <a:solidFill>
                  <a:schemeClr val="dk1"/>
                </a:solidFill>
                <a:latin typeface="Antonio Medium"/>
                <a:ea typeface="Antonio Medium"/>
                <a:cs typeface="Antonio Medium"/>
                <a:sym typeface="Antonio Medium"/>
              </a:defRPr>
            </a:lvl1pPr>
            <a:lvl2pPr lvl="1" rtl="0">
              <a:spcBef>
                <a:spcPts val="1100"/>
              </a:spcBef>
              <a:spcAft>
                <a:spcPts val="0"/>
              </a:spcAft>
              <a:buSzPts val="1100"/>
              <a:buNone/>
              <a:defRPr/>
            </a:lvl2pPr>
            <a:lvl3pPr lvl="2" rtl="0">
              <a:spcBef>
                <a:spcPts val="1100"/>
              </a:spcBef>
              <a:spcAft>
                <a:spcPts val="0"/>
              </a:spcAft>
              <a:buSzPts val="1100"/>
              <a:buNone/>
              <a:defRPr/>
            </a:lvl3pPr>
            <a:lvl4pPr lvl="3" rtl="0">
              <a:spcBef>
                <a:spcPts val="1100"/>
              </a:spcBef>
              <a:spcAft>
                <a:spcPts val="0"/>
              </a:spcAft>
              <a:buSzPts val="1100"/>
              <a:buNone/>
              <a:defRPr/>
            </a:lvl4pPr>
            <a:lvl5pPr lvl="4" rtl="0">
              <a:spcBef>
                <a:spcPts val="1100"/>
              </a:spcBef>
              <a:spcAft>
                <a:spcPts val="0"/>
              </a:spcAft>
              <a:buSzPts val="1100"/>
              <a:buNone/>
              <a:defRPr/>
            </a:lvl5pPr>
            <a:lvl6pPr lvl="5" rtl="0">
              <a:spcBef>
                <a:spcPts val="1100"/>
              </a:spcBef>
              <a:spcAft>
                <a:spcPts val="0"/>
              </a:spcAft>
              <a:buSzPts val="1100"/>
              <a:buNone/>
              <a:defRPr/>
            </a:lvl6pPr>
            <a:lvl7pPr lvl="6" rtl="0">
              <a:spcBef>
                <a:spcPts val="1100"/>
              </a:spcBef>
              <a:spcAft>
                <a:spcPts val="0"/>
              </a:spcAft>
              <a:buSzPts val="1100"/>
              <a:buNone/>
              <a:defRPr/>
            </a:lvl7pPr>
            <a:lvl8pPr lvl="7" rtl="0">
              <a:spcBef>
                <a:spcPts val="1100"/>
              </a:spcBef>
              <a:spcAft>
                <a:spcPts val="0"/>
              </a:spcAft>
              <a:buSzPts val="1100"/>
              <a:buNone/>
              <a:defRPr/>
            </a:lvl8pPr>
            <a:lvl9pPr lvl="8" rtl="0">
              <a:spcBef>
                <a:spcPts val="1100"/>
              </a:spcBef>
              <a:spcAft>
                <a:spcPts val="1100"/>
              </a:spcAft>
              <a:buSzPts val="1100"/>
              <a:buNone/>
              <a:defRPr/>
            </a:lvl9pPr>
          </a:lstStyle>
          <a:p/>
        </p:txBody>
      </p:sp>
      <p:sp>
        <p:nvSpPr>
          <p:cNvPr id="128" name="Google Shape;128;p10"/>
          <p:cNvSpPr txBox="1"/>
          <p:nvPr>
            <p:ph idx="9" type="body"/>
          </p:nvPr>
        </p:nvSpPr>
        <p:spPr>
          <a:xfrm>
            <a:off x="6988294" y="2606119"/>
            <a:ext cx="1645800" cy="780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1pPr>
            <a:lvl2pPr indent="-285750" lvl="1" marL="914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2pPr>
            <a:lvl3pPr indent="-285750" lvl="2" marL="1371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3pPr>
            <a:lvl4pPr indent="-285750" lvl="3" marL="18288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4pPr>
            <a:lvl5pPr indent="-285750" lvl="4" marL="22860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5pPr>
            <a:lvl6pPr indent="-285750" lvl="5" marL="27432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6pPr>
            <a:lvl7pPr indent="-285750" lvl="6" marL="32004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7pPr>
            <a:lvl8pPr indent="-285750" lvl="7" marL="3657600" rtl="0">
              <a:lnSpc>
                <a:spcPct val="100000"/>
              </a:lnSpc>
              <a:spcBef>
                <a:spcPts val="1100"/>
              </a:spcBef>
              <a:spcAft>
                <a:spcPts val="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8pPr>
            <a:lvl9pPr indent="-285750" lvl="8" marL="4114800" rtl="0">
              <a:lnSpc>
                <a:spcPct val="100000"/>
              </a:lnSpc>
              <a:spcBef>
                <a:spcPts val="1100"/>
              </a:spcBef>
              <a:spcAft>
                <a:spcPts val="1100"/>
              </a:spcAft>
              <a:buClr>
                <a:schemeClr val="lt1"/>
              </a:buClr>
              <a:buSzPts val="900"/>
              <a:buFont typeface="Montserrat Medium"/>
              <a:buChar char="-"/>
              <a:defRPr sz="900">
                <a:solidFill>
                  <a:schemeClr val="lt1"/>
                </a:solidFill>
                <a:latin typeface="Montserrat Medium"/>
                <a:ea typeface="Montserrat Medium"/>
                <a:cs typeface="Montserrat Medium"/>
                <a:sym typeface="Montserrat Medium"/>
              </a:defRPr>
            </a:lvl9pPr>
          </a:lstStyle>
          <a:p/>
        </p:txBody>
      </p:sp>
    </p:spTree>
  </p:cSld>
  <p:clrMapOvr>
    <a:masterClrMapping/>
  </p:clrMapOvr>
  <p:extLst>
    <p:ext uri="{DCECCB84-F9BA-43D5-87BE-67443E8EF086}">
      <p15:sldGuideLst>
        <p15:guide id="1" pos="786">
          <p15:clr>
            <a:srgbClr val="FA7B17"/>
          </p15:clr>
        </p15:guide>
        <p15:guide id="2" pos="894">
          <p15:clr>
            <a:srgbClr val="FA7B17"/>
          </p15:clr>
        </p15:guide>
        <p15:guide id="3" pos="1469">
          <p15:clr>
            <a:srgbClr val="FA7B17"/>
          </p15:clr>
        </p15:guide>
        <p15:guide id="4" pos="1577">
          <p15:clr>
            <a:srgbClr val="FA7B17"/>
          </p15:clr>
        </p15:guide>
        <p15:guide id="5" pos="2147">
          <p15:clr>
            <a:srgbClr val="FA7B17"/>
          </p15:clr>
        </p15:guide>
        <p15:guide id="6" pos="2255">
          <p15:clr>
            <a:srgbClr val="FA7B17"/>
          </p15:clr>
        </p15:guide>
        <p15:guide id="7" pos="2825">
          <p15:clr>
            <a:srgbClr val="FA7B17"/>
          </p15:clr>
        </p15:guide>
        <p15:guide id="8" pos="2933">
          <p15:clr>
            <a:srgbClr val="FA7B17"/>
          </p15:clr>
        </p15:guide>
        <p15:guide id="9" pos="3508">
          <p15:clr>
            <a:srgbClr val="FA7B17"/>
          </p15:clr>
        </p15:guide>
        <p15:guide id="10" pos="3615">
          <p15:clr>
            <a:srgbClr val="FA7B17"/>
          </p15:clr>
        </p15:guide>
        <p15:guide id="11" pos="4186">
          <p15:clr>
            <a:srgbClr val="FA7B17"/>
          </p15:clr>
        </p15:guide>
        <p15:guide id="12" pos="4294">
          <p15:clr>
            <a:srgbClr val="FA7B17"/>
          </p15:clr>
        </p15:guide>
        <p15:guide id="13" pos="4864">
          <p15:clr>
            <a:srgbClr val="FA7B17"/>
          </p15:clr>
        </p15:guide>
        <p15:guide id="14" pos="4974">
          <p15:clr>
            <a:srgbClr val="FA7B17"/>
          </p15:clr>
        </p15:guide>
        <p15:guide id="15" orient="horz" pos="216">
          <p15:clr>
            <a:srgbClr val="FA7B17"/>
          </p15:clr>
        </p15:guide>
        <p15:guide id="16" pos="215">
          <p15:clr>
            <a:srgbClr val="FA7B17"/>
          </p15:clr>
        </p15:guide>
        <p15:guide id="17" orient="horz" pos="756">
          <p15:clr>
            <a:srgbClr val="FA7B17"/>
          </p15:clr>
        </p15:guide>
        <p15:guide id="18" orient="horz" pos="864">
          <p15:clr>
            <a:srgbClr val="FA7B17"/>
          </p15:clr>
        </p15:guide>
        <p15:guide id="19" orient="horz" pos="3024">
          <p15:clr>
            <a:srgbClr val="FA7B17"/>
          </p15:clr>
        </p15:guide>
        <p15:guide id="20" pos="5544">
          <p15:clr>
            <a:srgbClr val="FA7B17"/>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theme" Target="../theme/theme1.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42900" y="1371600"/>
            <a:ext cx="7886700" cy="2302800"/>
          </a:xfrm>
          <a:prstGeom prst="rect">
            <a:avLst/>
          </a:prstGeom>
          <a:noFill/>
          <a:ln>
            <a:noFill/>
          </a:ln>
        </p:spPr>
        <p:txBody>
          <a:bodyPr anchorCtr="0" anchor="t" bIns="0" lIns="0" spcFirstLastPara="1" rIns="0" wrap="square" tIns="0">
            <a:noAutofit/>
          </a:bodyPr>
          <a:lstStyle>
            <a:lvl1pPr indent="-298450" lvl="0" marL="457200" marR="0" rtl="0" algn="l">
              <a:lnSpc>
                <a:spcPct val="115000"/>
              </a:lnSpc>
              <a:spcBef>
                <a:spcPts val="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1pPr>
            <a:lvl2pPr indent="-298450" lvl="1" marL="9144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2pPr>
            <a:lvl3pPr indent="-298450" lvl="2" marL="13716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3pPr>
            <a:lvl4pPr indent="-298450" lvl="3" marL="18288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4pPr>
            <a:lvl5pPr indent="-298450" lvl="4" marL="2286000" marR="0" rtl="0" algn="l">
              <a:lnSpc>
                <a:spcPct val="115000"/>
              </a:lnSpc>
              <a:spcBef>
                <a:spcPts val="1100"/>
              </a:spcBef>
              <a:spcAft>
                <a:spcPts val="0"/>
              </a:spcAft>
              <a:buClr>
                <a:schemeClr val="dk1"/>
              </a:buClr>
              <a:buSzPts val="1100"/>
              <a:buFont typeface="Montserrat"/>
              <a:buChar char="-"/>
              <a:defRPr i="1" sz="1100" u="none" cap="none" strike="noStrike">
                <a:solidFill>
                  <a:schemeClr val="dk1"/>
                </a:solidFill>
                <a:latin typeface="Montserrat"/>
                <a:ea typeface="Montserrat"/>
                <a:cs typeface="Montserrat"/>
                <a:sym typeface="Montserrat"/>
              </a:defRPr>
            </a:lvl5pPr>
            <a:lvl6pPr indent="-298450" lvl="5" marL="27432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6pPr>
            <a:lvl7pPr indent="-298450" lvl="6" marL="32004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7pPr>
            <a:lvl8pPr indent="-298450" lvl="7" marL="3657600" marR="0" rtl="0" algn="l">
              <a:lnSpc>
                <a:spcPct val="115000"/>
              </a:lnSpc>
              <a:spcBef>
                <a:spcPts val="1100"/>
              </a:spcBef>
              <a:spcAft>
                <a:spcPts val="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8pPr>
            <a:lvl9pPr indent="-298450" lvl="8" marL="4114800" marR="0" rtl="0" algn="l">
              <a:lnSpc>
                <a:spcPct val="115000"/>
              </a:lnSpc>
              <a:spcBef>
                <a:spcPts val="1100"/>
              </a:spcBef>
              <a:spcAft>
                <a:spcPts val="1100"/>
              </a:spcAft>
              <a:buClr>
                <a:schemeClr val="dk1"/>
              </a:buClr>
              <a:buSzPts val="1100"/>
              <a:buFont typeface="Montserrat"/>
              <a:buChar char="-"/>
              <a:defRPr i="0" sz="1100" u="none" cap="none" strike="noStrike">
                <a:solidFill>
                  <a:schemeClr val="dk1"/>
                </a:solidFill>
                <a:latin typeface="Montserrat"/>
                <a:ea typeface="Montserrat"/>
                <a:cs typeface="Montserrat"/>
                <a:sym typeface="Montserrat"/>
              </a:defRPr>
            </a:lvl9pPr>
          </a:lstStyle>
          <a:p/>
        </p:txBody>
      </p:sp>
      <p:sp>
        <p:nvSpPr>
          <p:cNvPr id="7" name="Google Shape;7;p1"/>
          <p:cNvSpPr txBox="1"/>
          <p:nvPr>
            <p:ph type="title"/>
          </p:nvPr>
        </p:nvSpPr>
        <p:spPr>
          <a:xfrm>
            <a:off x="342900" y="342900"/>
            <a:ext cx="6742200" cy="857400"/>
          </a:xfrm>
          <a:prstGeom prst="rect">
            <a:avLst/>
          </a:prstGeom>
          <a:noFill/>
          <a:ln>
            <a:noFill/>
          </a:ln>
        </p:spPr>
        <p:txBody>
          <a:bodyPr anchorCtr="0" anchor="ctr" bIns="0" lIns="0" spcFirstLastPara="1" rIns="0" wrap="square" tIns="0">
            <a:noAutofit/>
          </a:bodyPr>
          <a:lstStyle>
            <a:lvl1pPr lvl="0" marR="0" rtl="0" algn="l">
              <a:lnSpc>
                <a:spcPct val="85000"/>
              </a:lnSpc>
              <a:spcBef>
                <a:spcPts val="0"/>
              </a:spcBef>
              <a:spcAft>
                <a:spcPts val="0"/>
              </a:spcAft>
              <a:buClr>
                <a:schemeClr val="dk1"/>
              </a:buClr>
              <a:buSzPts val="3000"/>
              <a:buFont typeface="Antonio Medium"/>
              <a:buNone/>
              <a:defRPr i="0" sz="3000" u="none" cap="none" strike="noStrike">
                <a:solidFill>
                  <a:schemeClr val="dk1"/>
                </a:solidFill>
                <a:latin typeface="Antonio Medium"/>
                <a:ea typeface="Antonio Medium"/>
                <a:cs typeface="Antonio Medium"/>
                <a:sym typeface="Antonio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FA7B17"/>
          </p15:clr>
        </p15:guide>
        <p15:guide id="2" pos="5544">
          <p15:clr>
            <a:srgbClr val="FA7B17"/>
          </p15:clr>
        </p15:guide>
        <p15:guide id="3" orient="horz" pos="216">
          <p15:clr>
            <a:srgbClr val="FA7B17"/>
          </p15:clr>
        </p15:guide>
        <p15:guide id="4" orient="horz" pos="3024">
          <p15:clr>
            <a:srgbClr val="FA7B17"/>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hyperlink" Target="mailto:neil.jones@wildfire-corp.com" TargetMode="External"/><Relationship Id="rId4" Type="http://schemas.openxmlformats.org/officeDocument/2006/relationships/hyperlink" Target="mailto:neil.jones@wildfire-corp.com" TargetMode="External"/><Relationship Id="rId5" Type="http://schemas.openxmlformats.org/officeDocument/2006/relationships/hyperlink" Target="mailto:neil.jones@wildfire-corp.com" TargetMode="External"/><Relationship Id="rId6" Type="http://schemas.openxmlformats.org/officeDocument/2006/relationships/image" Target="../media/image13.png"/><Relationship Id="rId7"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id="741" name="Google Shape;741;p65"/>
          <p:cNvPicPr preferRelativeResize="0"/>
          <p:nvPr/>
        </p:nvPicPr>
        <p:blipFill rotWithShape="1">
          <a:blip r:embed="rId3">
            <a:alphaModFix/>
          </a:blip>
          <a:srcRect b="22272" l="23375" r="953" t="5977"/>
          <a:stretch/>
        </p:blipFill>
        <p:spPr>
          <a:xfrm>
            <a:off x="0" y="0"/>
            <a:ext cx="9144003" cy="5143502"/>
          </a:xfrm>
          <a:prstGeom prst="rect">
            <a:avLst/>
          </a:prstGeom>
          <a:noFill/>
          <a:ln>
            <a:noFill/>
          </a:ln>
        </p:spPr>
      </p:pic>
      <p:sp>
        <p:nvSpPr>
          <p:cNvPr id="742" name="Google Shape;742;p65"/>
          <p:cNvSpPr txBox="1"/>
          <p:nvPr>
            <p:ph type="title"/>
          </p:nvPr>
        </p:nvSpPr>
        <p:spPr>
          <a:xfrm>
            <a:off x="4061200" y="342900"/>
            <a:ext cx="4739700" cy="4298700"/>
          </a:xfrm>
          <a:prstGeom prst="rect">
            <a:avLst/>
          </a:prstGeom>
        </p:spPr>
        <p:txBody>
          <a:bodyPr anchorCtr="0" anchor="ctr" bIns="0" lIns="0" spcFirstLastPara="1" rIns="0" wrap="square" tIns="617225">
            <a:noAutofit/>
          </a:bodyPr>
          <a:lstStyle/>
          <a:p>
            <a:pPr indent="0" lvl="0" marL="0" rtl="0" algn="l">
              <a:spcBef>
                <a:spcPts val="0"/>
              </a:spcBef>
              <a:spcAft>
                <a:spcPts val="0"/>
              </a:spcAft>
              <a:buNone/>
            </a:pPr>
            <a:r>
              <a:rPr lang="en" sz="7200"/>
              <a:t>Citi QA Q3 Report</a:t>
            </a:r>
            <a:endParaRPr sz="7200"/>
          </a:p>
        </p:txBody>
      </p:sp>
      <p:pic>
        <p:nvPicPr>
          <p:cNvPr id="743" name="Google Shape;743;p65"/>
          <p:cNvPicPr preferRelativeResize="0"/>
          <p:nvPr>
            <p:ph idx="3" type="pic"/>
          </p:nvPr>
        </p:nvPicPr>
        <p:blipFill rotWithShape="1">
          <a:blip r:embed="rId4">
            <a:alphaModFix/>
          </a:blip>
          <a:srcRect b="0" l="40" r="40" t="0"/>
          <a:stretch/>
        </p:blipFill>
        <p:spPr>
          <a:xfrm>
            <a:off x="4061206" y="1120644"/>
            <a:ext cx="1556777" cy="6142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74"/>
          <p:cNvSpPr/>
          <p:nvPr>
            <p:ph idx="2" type="pic"/>
          </p:nvPr>
        </p:nvSpPr>
        <p:spPr>
          <a:xfrm>
            <a:off x="5136638" y="-37"/>
            <a:ext cx="4007400" cy="5143500"/>
          </a:xfrm>
          <a:prstGeom prst="rect">
            <a:avLst/>
          </a:prstGeom>
        </p:spPr>
      </p:sp>
      <p:sp>
        <p:nvSpPr>
          <p:cNvPr id="813" name="Google Shape;813;p74"/>
          <p:cNvSpPr txBox="1"/>
          <p:nvPr>
            <p:ph type="title"/>
          </p:nvPr>
        </p:nvSpPr>
        <p:spPr>
          <a:xfrm>
            <a:off x="342900" y="342900"/>
            <a:ext cx="4622400" cy="4457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New Tools!</a:t>
            </a:r>
            <a:endParaRPr/>
          </a:p>
        </p:txBody>
      </p:sp>
      <p:pic>
        <p:nvPicPr>
          <p:cNvPr id="814" name="Google Shape;814;p74" title="Screenshot 2025-10-16 at 12.13.10 PM.png"/>
          <p:cNvPicPr preferRelativeResize="0"/>
          <p:nvPr/>
        </p:nvPicPr>
        <p:blipFill>
          <a:blip r:embed="rId3">
            <a:alphaModFix/>
          </a:blip>
          <a:stretch>
            <a:fillRect/>
          </a:stretch>
        </p:blipFill>
        <p:spPr>
          <a:xfrm>
            <a:off x="4178800" y="-25"/>
            <a:ext cx="2252500" cy="3423050"/>
          </a:xfrm>
          <a:prstGeom prst="rect">
            <a:avLst/>
          </a:prstGeom>
          <a:noFill/>
          <a:ln>
            <a:noFill/>
          </a:ln>
        </p:spPr>
      </p:pic>
      <p:pic>
        <p:nvPicPr>
          <p:cNvPr id="815" name="Google Shape;815;p74" title="Screenshot 2025-10-24 at 9.04.01 AM.png"/>
          <p:cNvPicPr preferRelativeResize="0"/>
          <p:nvPr/>
        </p:nvPicPr>
        <p:blipFill>
          <a:blip r:embed="rId4">
            <a:alphaModFix/>
          </a:blip>
          <a:stretch>
            <a:fillRect/>
          </a:stretch>
        </p:blipFill>
        <p:spPr>
          <a:xfrm>
            <a:off x="6337538" y="-25"/>
            <a:ext cx="2806473" cy="5143499"/>
          </a:xfrm>
          <a:prstGeom prst="rect">
            <a:avLst/>
          </a:prstGeom>
          <a:noFill/>
          <a:ln>
            <a:noFill/>
          </a:ln>
        </p:spPr>
      </p:pic>
      <p:pic>
        <p:nvPicPr>
          <p:cNvPr id="816" name="Google Shape;816;p74" title="Screenshot 2025-10-24 at 9.56.37 AM.png"/>
          <p:cNvPicPr preferRelativeResize="0"/>
          <p:nvPr/>
        </p:nvPicPr>
        <p:blipFill>
          <a:blip r:embed="rId5">
            <a:alphaModFix/>
          </a:blip>
          <a:stretch>
            <a:fillRect/>
          </a:stretch>
        </p:blipFill>
        <p:spPr>
          <a:xfrm>
            <a:off x="-3375" y="-50100"/>
            <a:ext cx="4182174" cy="35164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75"/>
          <p:cNvSpPr txBox="1"/>
          <p:nvPr>
            <p:ph idx="1" type="body"/>
          </p:nvPr>
        </p:nvSpPr>
        <p:spPr>
          <a:xfrm>
            <a:off x="4178794" y="1371600"/>
            <a:ext cx="4622400" cy="34287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sz="1600"/>
              <a:t>Improved merchant testing was a key process improvement area. This tool streamlines testing for specific merchant lists, eliminating the need to navigate multiple documents.</a:t>
            </a:r>
            <a:endParaRPr sz="1600"/>
          </a:p>
        </p:txBody>
      </p:sp>
      <p:sp>
        <p:nvSpPr>
          <p:cNvPr id="822" name="Google Shape;822;p75"/>
          <p:cNvSpPr txBox="1"/>
          <p:nvPr>
            <p:ph idx="2" type="subTitle"/>
          </p:nvPr>
        </p:nvSpPr>
        <p:spPr>
          <a:xfrm>
            <a:off x="342900" y="1376700"/>
            <a:ext cx="3260100" cy="2390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Merchant Testing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76"/>
          <p:cNvSpPr/>
          <p:nvPr>
            <p:ph idx="2" type="pic"/>
          </p:nvPr>
        </p:nvSpPr>
        <p:spPr>
          <a:xfrm>
            <a:off x="5136638" y="-37"/>
            <a:ext cx="4007400" cy="5143500"/>
          </a:xfrm>
          <a:prstGeom prst="rect">
            <a:avLst/>
          </a:prstGeom>
        </p:spPr>
      </p:sp>
      <p:sp>
        <p:nvSpPr>
          <p:cNvPr id="828" name="Google Shape;828;p76"/>
          <p:cNvSpPr txBox="1"/>
          <p:nvPr>
            <p:ph type="title"/>
          </p:nvPr>
        </p:nvSpPr>
        <p:spPr>
          <a:xfrm>
            <a:off x="342900" y="342900"/>
            <a:ext cx="4622400" cy="4457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Live Demo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77"/>
          <p:cNvSpPr txBox="1"/>
          <p:nvPr>
            <p:ph idx="1" type="body"/>
          </p:nvPr>
        </p:nvSpPr>
        <p:spPr>
          <a:xfrm>
            <a:off x="4178794" y="1371600"/>
            <a:ext cx="4622400" cy="3428700"/>
          </a:xfrm>
          <a:prstGeom prst="rect">
            <a:avLst/>
          </a:prstGeom>
        </p:spPr>
        <p:txBody>
          <a:bodyPr anchorCtr="0" anchor="t" bIns="0" lIns="0" spcFirstLastPara="1" rIns="0" wrap="square" tIns="0">
            <a:noAutofit/>
          </a:bodyPr>
          <a:lstStyle/>
          <a:p>
            <a:pPr indent="-228600" lvl="0" marL="457200" rtl="0" algn="l">
              <a:spcBef>
                <a:spcPts val="1200"/>
              </a:spcBef>
              <a:spcAft>
                <a:spcPts val="0"/>
              </a:spcAft>
              <a:buNone/>
            </a:pPr>
            <a:r>
              <a:rPr lang="en" sz="1300"/>
              <a:t>Streamlined Merchant Testing</a:t>
            </a:r>
            <a:endParaRPr sz="1300"/>
          </a:p>
          <a:p>
            <a:pPr indent="-311150" lvl="0" marL="457200" rtl="0" algn="l">
              <a:spcBef>
                <a:spcPts val="1200"/>
              </a:spcBef>
              <a:spcAft>
                <a:spcPts val="0"/>
              </a:spcAft>
              <a:buSzPts val="1300"/>
              <a:buChar char="●"/>
            </a:pPr>
            <a:r>
              <a:rPr lang="en" sz="1300"/>
              <a:t>Seamless Navigation: Easily copy and paste a list of merchants into the extension, moving from one to the next effortlessly.</a:t>
            </a:r>
            <a:endParaRPr sz="1300"/>
          </a:p>
          <a:p>
            <a:pPr indent="-311150" lvl="0" marL="457200" rtl="0" algn="l">
              <a:spcBef>
                <a:spcPts val="0"/>
              </a:spcBef>
              <a:spcAft>
                <a:spcPts val="0"/>
              </a:spcAft>
              <a:buSzPts val="1300"/>
              <a:buChar char="●"/>
            </a:pPr>
            <a:r>
              <a:rPr lang="en" sz="1300"/>
              <a:t>Comprehensive Reporting: Download a table of all tested merchants, with a dedicated column for "flagged" or "successful" status.</a:t>
            </a:r>
            <a:endParaRPr sz="1300"/>
          </a:p>
          <a:p>
            <a:pPr indent="-311150" lvl="0" marL="457200" rtl="0" algn="l">
              <a:spcBef>
                <a:spcPts val="0"/>
              </a:spcBef>
              <a:spcAft>
                <a:spcPts val="0"/>
              </a:spcAft>
              <a:buSzPts val="1300"/>
              <a:buChar char="●"/>
            </a:pPr>
            <a:r>
              <a:rPr lang="en" sz="1300"/>
              <a:t>Quick Search &amp; Access: Utilize the floating crouton/validation results to search for and jump to any merchant within your list.</a:t>
            </a:r>
            <a:endParaRPr sz="1300"/>
          </a:p>
        </p:txBody>
      </p:sp>
      <p:sp>
        <p:nvSpPr>
          <p:cNvPr id="834" name="Google Shape;834;p77"/>
          <p:cNvSpPr txBox="1"/>
          <p:nvPr>
            <p:ph idx="2" type="subTitle"/>
          </p:nvPr>
        </p:nvSpPr>
        <p:spPr>
          <a:xfrm>
            <a:off x="342900" y="1371600"/>
            <a:ext cx="3260100" cy="239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Features of Merchant Tester</a:t>
            </a:r>
            <a:endParaRPr/>
          </a:p>
          <a:p>
            <a:pPr indent="0" lvl="0" marL="0" rtl="0" algn="l">
              <a:spcBef>
                <a:spcPts val="1100"/>
              </a:spcBef>
              <a:spcAft>
                <a:spcPts val="11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78"/>
          <p:cNvSpPr txBox="1"/>
          <p:nvPr>
            <p:ph idx="1" type="body"/>
          </p:nvPr>
        </p:nvSpPr>
        <p:spPr>
          <a:xfrm>
            <a:off x="4178794" y="1371600"/>
            <a:ext cx="4622400" cy="3428700"/>
          </a:xfrm>
          <a:prstGeom prst="rect">
            <a:avLst/>
          </a:prstGeom>
        </p:spPr>
        <p:txBody>
          <a:bodyPr anchorCtr="0" anchor="t" bIns="0" lIns="0" spcFirstLastPara="1" rIns="0" wrap="square" tIns="0">
            <a:noAutofit/>
          </a:bodyPr>
          <a:lstStyle/>
          <a:p>
            <a:pPr indent="0" lvl="0" marL="0" rtl="0" algn="l">
              <a:spcBef>
                <a:spcPts val="0"/>
              </a:spcBef>
              <a:spcAft>
                <a:spcPts val="1100"/>
              </a:spcAft>
              <a:buNone/>
            </a:pPr>
            <a:r>
              <a:rPr lang="en" sz="2100"/>
              <a:t>This tool was made using Cursor AI. Cursor is an AI Integrated Development Environment that allows you to chat with any specific AI model (Claude, GPT, Gemini) and help you build the program you’re looking to create. </a:t>
            </a:r>
            <a:endParaRPr sz="2100"/>
          </a:p>
        </p:txBody>
      </p:sp>
      <p:sp>
        <p:nvSpPr>
          <p:cNvPr id="840" name="Google Shape;840;p78"/>
          <p:cNvSpPr txBox="1"/>
          <p:nvPr>
            <p:ph idx="2" type="subTitle"/>
          </p:nvPr>
        </p:nvSpPr>
        <p:spPr>
          <a:xfrm>
            <a:off x="342900" y="1371600"/>
            <a:ext cx="3260100" cy="2390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How was this tool made?</a:t>
            </a:r>
            <a:endParaRPr/>
          </a:p>
        </p:txBody>
      </p:sp>
      <p:pic>
        <p:nvPicPr>
          <p:cNvPr id="841" name="Google Shape;841;p78" title="cursor-ai-70113406749427_l.png"/>
          <p:cNvPicPr preferRelativeResize="0"/>
          <p:nvPr/>
        </p:nvPicPr>
        <p:blipFill rotWithShape="1">
          <a:blip r:embed="rId3">
            <a:alphaModFix/>
          </a:blip>
          <a:srcRect b="20131" l="27032" r="27893" t="8481"/>
          <a:stretch/>
        </p:blipFill>
        <p:spPr>
          <a:xfrm>
            <a:off x="1773037" y="3155175"/>
            <a:ext cx="2232026" cy="198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79"/>
          <p:cNvSpPr txBox="1"/>
          <p:nvPr>
            <p:ph idx="1" type="body"/>
          </p:nvPr>
        </p:nvSpPr>
        <p:spPr>
          <a:xfrm>
            <a:off x="4178794" y="1371600"/>
            <a:ext cx="4622400" cy="3428700"/>
          </a:xfrm>
          <a:prstGeom prst="rect">
            <a:avLst/>
          </a:prstGeom>
        </p:spPr>
        <p:txBody>
          <a:bodyPr anchorCtr="0" anchor="t" bIns="0" lIns="0" spcFirstLastPara="1" rIns="0" wrap="square" tIns="0">
            <a:noAutofit/>
          </a:bodyPr>
          <a:lstStyle/>
          <a:p>
            <a:pPr indent="-323850" lvl="0" marL="457200" rtl="0" algn="l">
              <a:lnSpc>
                <a:spcPct val="150000"/>
              </a:lnSpc>
              <a:spcBef>
                <a:spcPts val="0"/>
              </a:spcBef>
              <a:spcAft>
                <a:spcPts val="0"/>
              </a:spcAft>
              <a:buSzPts val="1500"/>
              <a:buChar char="—"/>
            </a:pPr>
            <a:r>
              <a:rPr lang="en" sz="1500"/>
              <a:t>Dan Markham</a:t>
            </a:r>
            <a:endParaRPr sz="1500"/>
          </a:p>
          <a:p>
            <a:pPr indent="-323850" lvl="0" marL="457200" rtl="0" algn="l">
              <a:lnSpc>
                <a:spcPct val="150000"/>
              </a:lnSpc>
              <a:spcBef>
                <a:spcPts val="0"/>
              </a:spcBef>
              <a:spcAft>
                <a:spcPts val="0"/>
              </a:spcAft>
              <a:buSzPts val="1500"/>
              <a:buChar char="—"/>
            </a:pPr>
            <a:r>
              <a:rPr lang="en" sz="1500"/>
              <a:t>Scott Ritch</a:t>
            </a:r>
            <a:endParaRPr sz="1500"/>
          </a:p>
          <a:p>
            <a:pPr indent="-323850" lvl="0" marL="457200" rtl="0" algn="l">
              <a:lnSpc>
                <a:spcPct val="150000"/>
              </a:lnSpc>
              <a:spcBef>
                <a:spcPts val="0"/>
              </a:spcBef>
              <a:spcAft>
                <a:spcPts val="0"/>
              </a:spcAft>
              <a:buSzPts val="1500"/>
              <a:buChar char="—"/>
            </a:pPr>
            <a:r>
              <a:rPr lang="en" sz="1500"/>
              <a:t>Andrew Jurgenson</a:t>
            </a:r>
            <a:endParaRPr sz="1500"/>
          </a:p>
          <a:p>
            <a:pPr indent="-323850" lvl="0" marL="457200" rtl="0" algn="l">
              <a:lnSpc>
                <a:spcPct val="150000"/>
              </a:lnSpc>
              <a:spcBef>
                <a:spcPts val="0"/>
              </a:spcBef>
              <a:spcAft>
                <a:spcPts val="0"/>
              </a:spcAft>
              <a:buSzPts val="1500"/>
              <a:buChar char="—"/>
            </a:pPr>
            <a:r>
              <a:rPr lang="en" sz="1500"/>
              <a:t>Cade Youngquist</a:t>
            </a:r>
            <a:endParaRPr sz="1500"/>
          </a:p>
          <a:p>
            <a:pPr indent="-323850" lvl="0" marL="457200" rtl="0" algn="l">
              <a:lnSpc>
                <a:spcPct val="150000"/>
              </a:lnSpc>
              <a:spcBef>
                <a:spcPts val="0"/>
              </a:spcBef>
              <a:spcAft>
                <a:spcPts val="0"/>
              </a:spcAft>
              <a:buSzPts val="1500"/>
              <a:buChar char="—"/>
            </a:pPr>
            <a:r>
              <a:rPr lang="en" sz="1500"/>
              <a:t>Matt Schmucker</a:t>
            </a:r>
            <a:endParaRPr sz="1500"/>
          </a:p>
          <a:p>
            <a:pPr indent="-323850" lvl="0" marL="457200" rtl="0" algn="l">
              <a:lnSpc>
                <a:spcPct val="150000"/>
              </a:lnSpc>
              <a:spcBef>
                <a:spcPts val="0"/>
              </a:spcBef>
              <a:spcAft>
                <a:spcPts val="0"/>
              </a:spcAft>
              <a:buSzPts val="1500"/>
              <a:buChar char="—"/>
            </a:pPr>
            <a:r>
              <a:rPr lang="en" sz="1500"/>
              <a:t>DQ &amp; MO for handling my massive spam in Operations Channel</a:t>
            </a:r>
            <a:endParaRPr sz="1500"/>
          </a:p>
        </p:txBody>
      </p:sp>
      <p:sp>
        <p:nvSpPr>
          <p:cNvPr id="847" name="Google Shape;847;p79"/>
          <p:cNvSpPr txBox="1"/>
          <p:nvPr>
            <p:ph idx="2" type="subTitle"/>
          </p:nvPr>
        </p:nvSpPr>
        <p:spPr>
          <a:xfrm>
            <a:off x="342900" y="1371600"/>
            <a:ext cx="3260100" cy="2390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To Everyone Who Helped Along The Way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80"/>
          <p:cNvSpPr txBox="1"/>
          <p:nvPr>
            <p:ph type="title"/>
          </p:nvPr>
        </p:nvSpPr>
        <p:spPr>
          <a:xfrm>
            <a:off x="647700" y="1006475"/>
            <a:ext cx="3466800" cy="3343200"/>
          </a:xfrm>
          <a:prstGeom prst="rect">
            <a:avLst/>
          </a:prstGeom>
        </p:spPr>
        <p:txBody>
          <a:bodyPr anchorCtr="0" anchor="ctr" bIns="0" lIns="0" spcFirstLastPara="1" rIns="0" wrap="square" tIns="617225">
            <a:noAutofit/>
          </a:bodyPr>
          <a:lstStyle/>
          <a:p>
            <a:pPr indent="0" lvl="0" marL="0" rtl="0" algn="l">
              <a:spcBef>
                <a:spcPts val="0"/>
              </a:spcBef>
              <a:spcAft>
                <a:spcPts val="0"/>
              </a:spcAft>
              <a:buNone/>
            </a:pPr>
            <a:r>
              <a:rPr lang="en" sz="6500"/>
              <a:t>THANK YOU</a:t>
            </a:r>
            <a:endParaRPr sz="6500"/>
          </a:p>
          <a:p>
            <a:pPr indent="0" lvl="0" marL="0" rtl="0" algn="l">
              <a:lnSpc>
                <a:spcPct val="115000"/>
              </a:lnSpc>
              <a:spcBef>
                <a:spcPts val="1100"/>
              </a:spcBef>
              <a:spcAft>
                <a:spcPts val="1500"/>
              </a:spcAft>
              <a:buNone/>
            </a:pPr>
            <a:r>
              <a:rPr b="0" lang="en" sz="1200" u="sng">
                <a:solidFill>
                  <a:schemeClr val="hlink"/>
                </a:solidFill>
                <a:latin typeface="Montserrat"/>
                <a:ea typeface="Montserrat"/>
                <a:cs typeface="Montserrat"/>
                <a:sym typeface="Montserrat"/>
                <a:hlinkClick r:id="rId3"/>
              </a:rPr>
              <a:t>Continue the conversation </a:t>
            </a:r>
            <a:br>
              <a:rPr b="0" lang="en" sz="1200" u="sng">
                <a:solidFill>
                  <a:schemeClr val="hlink"/>
                </a:solidFill>
                <a:latin typeface="Montserrat"/>
                <a:ea typeface="Montserrat"/>
                <a:cs typeface="Montserrat"/>
                <a:sym typeface="Montserrat"/>
                <a:hlinkClick r:id="rId4"/>
              </a:rPr>
            </a:br>
            <a:r>
              <a:rPr b="0" lang="en" sz="1200" u="sng">
                <a:solidFill>
                  <a:schemeClr val="hlink"/>
                </a:solidFill>
                <a:latin typeface="Montserrat"/>
                <a:ea typeface="Montserrat"/>
                <a:cs typeface="Montserrat"/>
                <a:sym typeface="Montserrat"/>
                <a:hlinkClick r:id="rId5"/>
              </a:rPr>
              <a:t>with neil.jones@wildfire-corp.com</a:t>
            </a:r>
            <a:endParaRPr/>
          </a:p>
        </p:txBody>
      </p:sp>
      <p:pic>
        <p:nvPicPr>
          <p:cNvPr id="854" name="Google Shape;854;p80"/>
          <p:cNvPicPr preferRelativeResize="0"/>
          <p:nvPr>
            <p:ph idx="3" type="pic"/>
          </p:nvPr>
        </p:nvPicPr>
        <p:blipFill rotWithShape="1">
          <a:blip r:embed="rId6">
            <a:alphaModFix/>
          </a:blip>
          <a:srcRect b="0" l="40" r="40" t="0"/>
          <a:stretch/>
        </p:blipFill>
        <p:spPr>
          <a:xfrm>
            <a:off x="647700" y="1450975"/>
            <a:ext cx="1556777" cy="614249"/>
          </a:xfrm>
          <a:prstGeom prst="rect">
            <a:avLst/>
          </a:prstGeom>
        </p:spPr>
      </p:pic>
      <p:pic>
        <p:nvPicPr>
          <p:cNvPr id="855" name="Google Shape;855;p80"/>
          <p:cNvPicPr preferRelativeResize="0"/>
          <p:nvPr/>
        </p:nvPicPr>
        <p:blipFill rotWithShape="1">
          <a:blip r:embed="rId7">
            <a:alphaModFix/>
          </a:blip>
          <a:srcRect b="5096" l="0" r="4862" t="0"/>
          <a:stretch/>
        </p:blipFill>
        <p:spPr>
          <a:xfrm>
            <a:off x="2134538" y="-288469"/>
            <a:ext cx="7009464" cy="54319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66"/>
          <p:cNvSpPr txBox="1"/>
          <p:nvPr>
            <p:ph idx="12" type="sldNum"/>
          </p:nvPr>
        </p:nvSpPr>
        <p:spPr>
          <a:xfrm>
            <a:off x="6473391" y="3600450"/>
            <a:ext cx="127500" cy="25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750" name="Google Shape;750;p66"/>
          <p:cNvSpPr txBox="1"/>
          <p:nvPr>
            <p:ph idx="1" type="body"/>
          </p:nvPr>
        </p:nvSpPr>
        <p:spPr>
          <a:xfrm>
            <a:off x="340725" y="1371600"/>
            <a:ext cx="3664500" cy="5844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 sz="2700">
                <a:latin typeface="Antonio Medium"/>
                <a:ea typeface="Antonio Medium"/>
                <a:cs typeface="Antonio Medium"/>
                <a:sym typeface="Antonio Medium"/>
              </a:rPr>
              <a:t>QA Analyst</a:t>
            </a:r>
            <a:endParaRPr sz="2700">
              <a:solidFill>
                <a:schemeClr val="dk1"/>
              </a:solidFill>
              <a:latin typeface="Antonio Medium"/>
              <a:ea typeface="Antonio Medium"/>
              <a:cs typeface="Antonio Medium"/>
              <a:sym typeface="Antonio Medium"/>
            </a:endParaRPr>
          </a:p>
          <a:p>
            <a:pPr indent="0" lvl="0" marL="0" marR="0" rtl="0" algn="l">
              <a:lnSpc>
                <a:spcPct val="100000"/>
              </a:lnSpc>
              <a:spcBef>
                <a:spcPts val="200"/>
              </a:spcBef>
              <a:spcAft>
                <a:spcPts val="800"/>
              </a:spcAft>
              <a:buNone/>
            </a:pPr>
            <a:r>
              <a:rPr b="1" lang="en" sz="500"/>
              <a:t>POSITION</a:t>
            </a:r>
            <a:endParaRPr b="1" sz="500">
              <a:solidFill>
                <a:schemeClr val="dk1"/>
              </a:solidFill>
            </a:endParaRPr>
          </a:p>
        </p:txBody>
      </p:sp>
      <p:sp>
        <p:nvSpPr>
          <p:cNvPr id="751" name="Google Shape;751;p66"/>
          <p:cNvSpPr txBox="1"/>
          <p:nvPr>
            <p:ph idx="3" type="subTitle"/>
          </p:nvPr>
        </p:nvSpPr>
        <p:spPr>
          <a:xfrm>
            <a:off x="3806776" y="1371600"/>
            <a:ext cx="1990800" cy="5844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 sz="2500"/>
              <a:t>Winston-Salem</a:t>
            </a:r>
            <a:r>
              <a:rPr lang="en" sz="2500">
                <a:latin typeface="Antonio Medium"/>
                <a:ea typeface="Antonio Medium"/>
                <a:cs typeface="Antonio Medium"/>
                <a:sym typeface="Antonio Medium"/>
              </a:rPr>
              <a:t>, </a:t>
            </a:r>
            <a:r>
              <a:rPr lang="en" sz="2500"/>
              <a:t>NC</a:t>
            </a:r>
            <a:endParaRPr sz="2500">
              <a:solidFill>
                <a:schemeClr val="dk1"/>
              </a:solidFill>
              <a:latin typeface="Antonio Medium"/>
              <a:ea typeface="Antonio Medium"/>
              <a:cs typeface="Antonio Medium"/>
              <a:sym typeface="Antonio Medium"/>
            </a:endParaRPr>
          </a:p>
          <a:p>
            <a:pPr indent="0" lvl="0" marL="0" marR="0" rtl="0" algn="l">
              <a:lnSpc>
                <a:spcPct val="100000"/>
              </a:lnSpc>
              <a:spcBef>
                <a:spcPts val="200"/>
              </a:spcBef>
              <a:spcAft>
                <a:spcPts val="800"/>
              </a:spcAft>
              <a:buNone/>
            </a:pPr>
            <a:r>
              <a:rPr b="1" lang="en" sz="500"/>
              <a:t>LOCATION</a:t>
            </a:r>
            <a:endParaRPr b="1" sz="500">
              <a:solidFill>
                <a:schemeClr val="dk1"/>
              </a:solidFill>
            </a:endParaRPr>
          </a:p>
        </p:txBody>
      </p:sp>
      <p:sp>
        <p:nvSpPr>
          <p:cNvPr id="752" name="Google Shape;752;p66"/>
          <p:cNvSpPr txBox="1"/>
          <p:nvPr>
            <p:ph idx="1" type="body"/>
          </p:nvPr>
        </p:nvSpPr>
        <p:spPr>
          <a:xfrm>
            <a:off x="340725" y="2247806"/>
            <a:ext cx="4624500" cy="1844700"/>
          </a:xfrm>
          <a:prstGeom prst="rect">
            <a:avLst/>
          </a:prstGeom>
        </p:spPr>
        <p:txBody>
          <a:bodyPr anchorCtr="0" anchor="b" bIns="0" lIns="0" spcFirstLastPara="1" rIns="0" wrap="square" tIns="0">
            <a:noAutofit/>
          </a:bodyPr>
          <a:lstStyle/>
          <a:p>
            <a:pPr indent="0" lvl="0" marL="0" rtl="0" algn="l">
              <a:lnSpc>
                <a:spcPct val="115000"/>
              </a:lnSpc>
              <a:spcBef>
                <a:spcPts val="0"/>
              </a:spcBef>
              <a:spcAft>
                <a:spcPts val="0"/>
              </a:spcAft>
              <a:buNone/>
            </a:pPr>
            <a:r>
              <a:rPr lang="en" sz="4900">
                <a:latin typeface="Antonio Medium"/>
                <a:ea typeface="Antonio Medium"/>
                <a:cs typeface="Antonio Medium"/>
                <a:sym typeface="Antonio Medium"/>
              </a:rPr>
              <a:t>🍿</a:t>
            </a:r>
            <a:r>
              <a:rPr lang="en" sz="4900">
                <a:solidFill>
                  <a:srgbClr val="000000"/>
                </a:solidFill>
                <a:latin typeface="Roboto"/>
                <a:ea typeface="Roboto"/>
                <a:cs typeface="Roboto"/>
                <a:sym typeface="Roboto"/>
              </a:rPr>
              <a:t>🏋🏻‍♂️🎳🎮</a:t>
            </a:r>
            <a:endParaRPr sz="4900">
              <a:solidFill>
                <a:srgbClr val="000000"/>
              </a:solidFill>
              <a:latin typeface="Roboto"/>
              <a:ea typeface="Roboto"/>
              <a:cs typeface="Roboto"/>
              <a:sym typeface="Roboto"/>
            </a:endParaRPr>
          </a:p>
          <a:p>
            <a:pPr indent="0" lvl="0" marL="0" rtl="0" algn="l">
              <a:lnSpc>
                <a:spcPct val="100000"/>
              </a:lnSpc>
              <a:spcBef>
                <a:spcPts val="200"/>
              </a:spcBef>
              <a:spcAft>
                <a:spcPts val="800"/>
              </a:spcAft>
              <a:buNone/>
            </a:pPr>
            <a:r>
              <a:rPr b="1" lang="en" sz="500"/>
              <a:t>HOBBIES</a:t>
            </a:r>
            <a:endParaRPr sz="4900">
              <a:latin typeface="Antonio Medium"/>
              <a:ea typeface="Antonio Medium"/>
              <a:cs typeface="Antonio Medium"/>
              <a:sym typeface="Antonio Medium"/>
            </a:endParaRPr>
          </a:p>
        </p:txBody>
      </p:sp>
      <p:sp>
        <p:nvSpPr>
          <p:cNvPr id="753" name="Google Shape;753;p66"/>
          <p:cNvSpPr txBox="1"/>
          <p:nvPr>
            <p:ph idx="4294967295" type="subTitle"/>
          </p:nvPr>
        </p:nvSpPr>
        <p:spPr>
          <a:xfrm>
            <a:off x="342900" y="342900"/>
            <a:ext cx="4144200" cy="857100"/>
          </a:xfrm>
          <a:prstGeom prst="rect">
            <a:avLst/>
          </a:prstGeom>
        </p:spPr>
        <p:txBody>
          <a:bodyPr anchorCtr="0" anchor="b" bIns="0" lIns="0" spcFirstLastPara="1" rIns="0" wrap="square" tIns="0">
            <a:noAutofit/>
          </a:bodyPr>
          <a:lstStyle/>
          <a:p>
            <a:pPr indent="0" lvl="0" marL="0" marR="0" rtl="0" algn="l">
              <a:lnSpc>
                <a:spcPct val="85000"/>
              </a:lnSpc>
              <a:spcBef>
                <a:spcPts val="0"/>
              </a:spcBef>
              <a:spcAft>
                <a:spcPts val="0"/>
              </a:spcAft>
              <a:buNone/>
            </a:pPr>
            <a:r>
              <a:rPr lang="en" sz="3000">
                <a:latin typeface="Antonio Medium"/>
                <a:ea typeface="Antonio Medium"/>
                <a:cs typeface="Antonio Medium"/>
                <a:sym typeface="Antonio Medium"/>
              </a:rPr>
              <a:t>About Me!</a:t>
            </a:r>
            <a:endParaRPr sz="3000">
              <a:latin typeface="Antonio Medium"/>
              <a:ea typeface="Antonio Medium"/>
              <a:cs typeface="Antonio Medium"/>
              <a:sym typeface="Antonio Medium"/>
            </a:endParaRPr>
          </a:p>
          <a:p>
            <a:pPr indent="0" lvl="0" marL="0" rtl="0" algn="l">
              <a:lnSpc>
                <a:spcPct val="90000"/>
              </a:lnSpc>
              <a:spcBef>
                <a:spcPts val="0"/>
              </a:spcBef>
              <a:spcAft>
                <a:spcPts val="0"/>
              </a:spcAft>
              <a:buNone/>
            </a:pPr>
            <a:r>
              <a:rPr lang="en" sz="2000">
                <a:latin typeface="Montserrat Light"/>
                <a:ea typeface="Montserrat Light"/>
                <a:cs typeface="Montserrat Light"/>
                <a:sym typeface="Montserrat Light"/>
              </a:rPr>
              <a:t>Neil Jones</a:t>
            </a:r>
            <a:endParaRPr>
              <a:latin typeface="Montserrat Light"/>
              <a:ea typeface="Montserrat Light"/>
              <a:cs typeface="Montserrat Light"/>
              <a:sym typeface="Montserrat Light"/>
            </a:endParaRPr>
          </a:p>
        </p:txBody>
      </p:sp>
      <p:pic>
        <p:nvPicPr>
          <p:cNvPr id="754" name="Google Shape;754;p66"/>
          <p:cNvPicPr preferRelativeResize="0"/>
          <p:nvPr/>
        </p:nvPicPr>
        <p:blipFill>
          <a:blip r:embed="rId3">
            <a:alphaModFix/>
          </a:blip>
          <a:stretch>
            <a:fillRect/>
          </a:stretch>
        </p:blipFill>
        <p:spPr>
          <a:xfrm>
            <a:off x="3292575" y="2571750"/>
            <a:ext cx="3866300" cy="2581126"/>
          </a:xfrm>
          <a:prstGeom prst="rect">
            <a:avLst/>
          </a:prstGeom>
          <a:noFill/>
          <a:ln>
            <a:noFill/>
          </a:ln>
        </p:spPr>
      </p:pic>
      <p:pic>
        <p:nvPicPr>
          <p:cNvPr id="755" name="Google Shape;755;p66"/>
          <p:cNvPicPr preferRelativeResize="0"/>
          <p:nvPr/>
        </p:nvPicPr>
        <p:blipFill>
          <a:blip r:embed="rId4">
            <a:alphaModFix/>
          </a:blip>
          <a:stretch>
            <a:fillRect/>
          </a:stretch>
        </p:blipFill>
        <p:spPr>
          <a:xfrm>
            <a:off x="7158875" y="0"/>
            <a:ext cx="1927825" cy="313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p67"/>
          <p:cNvSpPr txBox="1"/>
          <p:nvPr>
            <p:ph idx="1" type="body"/>
          </p:nvPr>
        </p:nvSpPr>
        <p:spPr>
          <a:xfrm>
            <a:off x="340913" y="1371600"/>
            <a:ext cx="2702700" cy="34290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sz="1400"/>
              <a:t>Quality Assurance for WF is ensuring that the user is able to have a seamless shopping experience.</a:t>
            </a:r>
            <a:endParaRPr sz="1400"/>
          </a:p>
          <a:p>
            <a:pPr indent="-317500" lvl="0" marL="457200" rtl="0" algn="l">
              <a:spcBef>
                <a:spcPts val="0"/>
              </a:spcBef>
              <a:spcAft>
                <a:spcPts val="0"/>
              </a:spcAft>
              <a:buSzPts val="1400"/>
              <a:buChar char="—"/>
            </a:pPr>
            <a:r>
              <a:rPr lang="en" sz="1400"/>
              <a:t>From when the user sees the Offer wall, to activating the offer, and validating there are no mishaps </a:t>
            </a:r>
            <a:r>
              <a:rPr lang="en" sz="1400"/>
              <a:t>through</a:t>
            </a:r>
            <a:r>
              <a:rPr lang="en" sz="1400"/>
              <a:t> the </a:t>
            </a:r>
            <a:r>
              <a:rPr lang="en" sz="1400"/>
              <a:t>process</a:t>
            </a:r>
            <a:r>
              <a:rPr lang="en" sz="1400"/>
              <a:t>.</a:t>
            </a:r>
            <a:endParaRPr sz="1400"/>
          </a:p>
        </p:txBody>
      </p:sp>
      <p:sp>
        <p:nvSpPr>
          <p:cNvPr id="761" name="Google Shape;761;p67"/>
          <p:cNvSpPr txBox="1"/>
          <p:nvPr>
            <p:ph idx="2" type="subTitle"/>
          </p:nvPr>
        </p:nvSpPr>
        <p:spPr>
          <a:xfrm>
            <a:off x="342209" y="342900"/>
            <a:ext cx="2702700" cy="857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What does QA mean for WF?</a:t>
            </a:r>
            <a:endParaRPr/>
          </a:p>
        </p:txBody>
      </p:sp>
      <p:pic>
        <p:nvPicPr>
          <p:cNvPr id="762" name="Google Shape;762;p67" title="Screenshot 2025-07-17 at 3.25.42 PM.png"/>
          <p:cNvPicPr preferRelativeResize="0"/>
          <p:nvPr>
            <p:ph idx="3" type="pic"/>
          </p:nvPr>
        </p:nvPicPr>
        <p:blipFill rotWithShape="1">
          <a:blip r:embed="rId3">
            <a:alphaModFix/>
          </a:blip>
          <a:srcRect b="0" l="3446" r="5146" t="2695"/>
          <a:stretch/>
        </p:blipFill>
        <p:spPr>
          <a:xfrm>
            <a:off x="4639525" y="1055350"/>
            <a:ext cx="1840500" cy="2757600"/>
          </a:xfrm>
          <a:prstGeom prst="round2SameRect">
            <a:avLst>
              <a:gd fmla="val 16667" name="adj1"/>
              <a:gd fmla="val 0" name="adj2"/>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8"/>
          <p:cNvSpPr txBox="1"/>
          <p:nvPr>
            <p:ph idx="1" type="body"/>
          </p:nvPr>
        </p:nvSpPr>
        <p:spPr>
          <a:xfrm>
            <a:off x="4178794" y="1371600"/>
            <a:ext cx="4622400" cy="342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100"/>
          </a:p>
          <a:p>
            <a:pPr indent="0" lvl="0" marL="0" rtl="0" algn="l">
              <a:spcBef>
                <a:spcPts val="1000"/>
              </a:spcBef>
              <a:spcAft>
                <a:spcPts val="1000"/>
              </a:spcAft>
              <a:buNone/>
            </a:pPr>
            <a:r>
              <a:t/>
            </a:r>
            <a:endParaRPr sz="1400"/>
          </a:p>
        </p:txBody>
      </p:sp>
      <p:sp>
        <p:nvSpPr>
          <p:cNvPr id="768" name="Google Shape;768;p68"/>
          <p:cNvSpPr txBox="1"/>
          <p:nvPr>
            <p:ph idx="2" type="subTitle"/>
          </p:nvPr>
        </p:nvSpPr>
        <p:spPr>
          <a:xfrm>
            <a:off x="342900" y="1376700"/>
            <a:ext cx="3260100" cy="2390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CITI Q3 Test Purchases</a:t>
            </a:r>
            <a:endParaRPr/>
          </a:p>
        </p:txBody>
      </p:sp>
      <p:pic>
        <p:nvPicPr>
          <p:cNvPr id="769" name="Google Shape;769;p68" title="Screenshot 2025-10-21 at 9.23.56 AM.png"/>
          <p:cNvPicPr preferRelativeResize="0"/>
          <p:nvPr/>
        </p:nvPicPr>
        <p:blipFill rotWithShape="1">
          <a:blip r:embed="rId3">
            <a:alphaModFix/>
          </a:blip>
          <a:srcRect b="0" l="6105" r="1397" t="12242"/>
          <a:stretch/>
        </p:blipFill>
        <p:spPr>
          <a:xfrm>
            <a:off x="3603000" y="3338892"/>
            <a:ext cx="5534400" cy="14617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69"/>
          <p:cNvSpPr/>
          <p:nvPr>
            <p:ph idx="2" type="pic"/>
          </p:nvPr>
        </p:nvSpPr>
        <p:spPr>
          <a:xfrm>
            <a:off x="3299625" y="-14500"/>
            <a:ext cx="5844600" cy="5157900"/>
          </a:xfrm>
          <a:prstGeom prst="rect">
            <a:avLst/>
          </a:prstGeom>
        </p:spPr>
      </p:sp>
      <p:sp>
        <p:nvSpPr>
          <p:cNvPr id="775" name="Google Shape;775;p69"/>
          <p:cNvSpPr txBox="1"/>
          <p:nvPr>
            <p:ph idx="3" type="subTitle"/>
          </p:nvPr>
        </p:nvSpPr>
        <p:spPr>
          <a:xfrm>
            <a:off x="144734" y="2026900"/>
            <a:ext cx="2702700" cy="85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EMA Testing</a:t>
            </a:r>
            <a:endParaRPr/>
          </a:p>
          <a:p>
            <a:pPr indent="0" lvl="0" marL="0" rtl="0" algn="l">
              <a:spcBef>
                <a:spcPts val="1100"/>
              </a:spcBef>
              <a:spcAft>
                <a:spcPts val="1100"/>
              </a:spcAft>
              <a:buNone/>
            </a:pPr>
            <a:r>
              <a:rPr lang="en"/>
              <a:t>Recap</a:t>
            </a:r>
            <a:endParaRPr/>
          </a:p>
        </p:txBody>
      </p:sp>
      <p:pic>
        <p:nvPicPr>
          <p:cNvPr id="776" name="Google Shape;776;p69" title="Screenshot 2025-10-21 at 9.43.54 AM.png"/>
          <p:cNvPicPr preferRelativeResize="0"/>
          <p:nvPr/>
        </p:nvPicPr>
        <p:blipFill rotWithShape="1">
          <a:blip r:embed="rId3">
            <a:alphaModFix/>
          </a:blip>
          <a:srcRect b="2984" l="5522" r="1360" t="25639"/>
          <a:stretch/>
        </p:blipFill>
        <p:spPr>
          <a:xfrm>
            <a:off x="3217325" y="342891"/>
            <a:ext cx="5854100" cy="1263209"/>
          </a:xfrm>
          <a:prstGeom prst="rect">
            <a:avLst/>
          </a:prstGeom>
          <a:noFill/>
          <a:ln>
            <a:noFill/>
          </a:ln>
        </p:spPr>
      </p:pic>
      <p:pic>
        <p:nvPicPr>
          <p:cNvPr id="777" name="Google Shape;777;p69" title="Screenshot 2025-10-21 at 9.46.41 AM.png"/>
          <p:cNvPicPr preferRelativeResize="0"/>
          <p:nvPr/>
        </p:nvPicPr>
        <p:blipFill rotWithShape="1">
          <a:blip r:embed="rId4">
            <a:alphaModFix/>
          </a:blip>
          <a:srcRect b="12746" l="9753" r="6963" t="14214"/>
          <a:stretch/>
        </p:blipFill>
        <p:spPr>
          <a:xfrm>
            <a:off x="3138275" y="2512775"/>
            <a:ext cx="6013476" cy="161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0"/>
          <p:cNvSpPr txBox="1"/>
          <p:nvPr>
            <p:ph idx="1" type="subTitle"/>
          </p:nvPr>
        </p:nvSpPr>
        <p:spPr>
          <a:xfrm>
            <a:off x="342900" y="342900"/>
            <a:ext cx="4144200" cy="857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Q3 Findings</a:t>
            </a:r>
            <a:endParaRPr/>
          </a:p>
        </p:txBody>
      </p:sp>
      <p:sp>
        <p:nvSpPr>
          <p:cNvPr id="783" name="Google Shape;783;p70"/>
          <p:cNvSpPr txBox="1"/>
          <p:nvPr>
            <p:ph idx="3" type="body"/>
          </p:nvPr>
        </p:nvSpPr>
        <p:spPr>
          <a:xfrm>
            <a:off x="340913" y="1371600"/>
            <a:ext cx="4144200" cy="34290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sz="1400"/>
              <a:t>Merchants were still live in Citi, but the merchants had went out of business.</a:t>
            </a:r>
            <a:endParaRPr sz="1400"/>
          </a:p>
          <a:p>
            <a:pPr indent="-317500" lvl="0" marL="457200" rtl="0" algn="l">
              <a:spcBef>
                <a:spcPts val="1000"/>
              </a:spcBef>
              <a:spcAft>
                <a:spcPts val="0"/>
              </a:spcAft>
              <a:buSzPts val="1400"/>
              <a:buChar char="—"/>
            </a:pPr>
            <a:r>
              <a:rPr lang="en" sz="1400"/>
              <a:t>SaS migration to Awin merchants  returning “This link is not active” when activating offer.</a:t>
            </a:r>
            <a:endParaRPr sz="1400"/>
          </a:p>
          <a:p>
            <a:pPr indent="-317500" lvl="0" marL="457200" rtl="0" algn="l">
              <a:spcBef>
                <a:spcPts val="1000"/>
              </a:spcBef>
              <a:spcAft>
                <a:spcPts val="0"/>
              </a:spcAft>
              <a:buSzPts val="1400"/>
              <a:buChar char="—"/>
            </a:pPr>
            <a:r>
              <a:rPr lang="en" sz="1400"/>
              <a:t>Links being updated/changed and needing to be added to Citi feeds.</a:t>
            </a:r>
            <a:endParaRPr sz="1400"/>
          </a:p>
          <a:p>
            <a:pPr indent="-317500" lvl="0" marL="457200" rtl="0" algn="l">
              <a:spcBef>
                <a:spcPts val="1000"/>
              </a:spcBef>
              <a:spcAft>
                <a:spcPts val="0"/>
              </a:spcAft>
              <a:buSzPts val="1400"/>
              <a:buChar char="—"/>
            </a:pPr>
            <a:r>
              <a:rPr lang="en" sz="1400"/>
              <a:t>Messy/confusing  rates needing to be cleaned up.</a:t>
            </a:r>
            <a:endParaRPr sz="1400"/>
          </a:p>
          <a:p>
            <a:pPr indent="0" lvl="0" marL="457200" rtl="0" algn="l">
              <a:spcBef>
                <a:spcPts val="1000"/>
              </a:spcBef>
              <a:spcAft>
                <a:spcPts val="0"/>
              </a:spcAft>
              <a:buNone/>
            </a:pPr>
            <a:r>
              <a:t/>
            </a:r>
            <a:endParaRPr sz="1400"/>
          </a:p>
          <a:p>
            <a:pPr indent="0" lvl="0" marL="457200" rtl="0" algn="l">
              <a:spcBef>
                <a:spcPts val="1100"/>
              </a:spcBef>
              <a:spcAft>
                <a:spcPts val="1100"/>
              </a:spcAft>
              <a:buNone/>
            </a:pPr>
            <a:r>
              <a:t/>
            </a:r>
            <a:endParaRPr sz="1400"/>
          </a:p>
        </p:txBody>
      </p:sp>
      <p:pic>
        <p:nvPicPr>
          <p:cNvPr id="784" name="Google Shape;784;p70"/>
          <p:cNvPicPr preferRelativeResize="0"/>
          <p:nvPr/>
        </p:nvPicPr>
        <p:blipFill rotWithShape="1">
          <a:blip r:embed="rId3">
            <a:alphaModFix/>
          </a:blip>
          <a:srcRect b="20115" l="0" r="0" t="0"/>
          <a:stretch/>
        </p:blipFill>
        <p:spPr>
          <a:xfrm>
            <a:off x="6906925" y="0"/>
            <a:ext cx="2119325" cy="2985324"/>
          </a:xfrm>
          <a:prstGeom prst="rect">
            <a:avLst/>
          </a:prstGeom>
          <a:noFill/>
          <a:ln>
            <a:noFill/>
          </a:ln>
        </p:spPr>
      </p:pic>
      <p:pic>
        <p:nvPicPr>
          <p:cNvPr id="785" name="Google Shape;785;p70"/>
          <p:cNvPicPr preferRelativeResize="0"/>
          <p:nvPr/>
        </p:nvPicPr>
        <p:blipFill rotWithShape="1">
          <a:blip r:embed="rId4">
            <a:alphaModFix/>
          </a:blip>
          <a:srcRect b="5428" l="0" r="3902" t="0"/>
          <a:stretch/>
        </p:blipFill>
        <p:spPr>
          <a:xfrm>
            <a:off x="4656564" y="2985324"/>
            <a:ext cx="2934511" cy="2228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1"/>
          <p:cNvSpPr/>
          <p:nvPr>
            <p:ph idx="2" type="pic"/>
          </p:nvPr>
        </p:nvSpPr>
        <p:spPr>
          <a:xfrm>
            <a:off x="4656581" y="-14494"/>
            <a:ext cx="4487400" cy="5157900"/>
          </a:xfrm>
          <a:prstGeom prst="rect">
            <a:avLst/>
          </a:prstGeom>
        </p:spPr>
      </p:sp>
      <p:sp>
        <p:nvSpPr>
          <p:cNvPr id="791" name="Google Shape;791;p71"/>
          <p:cNvSpPr txBox="1"/>
          <p:nvPr>
            <p:ph idx="1" type="subTitle"/>
          </p:nvPr>
        </p:nvSpPr>
        <p:spPr>
          <a:xfrm>
            <a:off x="342900" y="342900"/>
            <a:ext cx="4144200" cy="857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
              <a:t>In-depth Chart</a:t>
            </a:r>
            <a:endParaRPr/>
          </a:p>
        </p:txBody>
      </p:sp>
      <p:sp>
        <p:nvSpPr>
          <p:cNvPr id="792" name="Google Shape;792;p71"/>
          <p:cNvSpPr txBox="1"/>
          <p:nvPr>
            <p:ph idx="3" type="body"/>
          </p:nvPr>
        </p:nvSpPr>
        <p:spPr>
          <a:xfrm>
            <a:off x="340913" y="1371600"/>
            <a:ext cx="4144200" cy="3429000"/>
          </a:xfrm>
          <a:prstGeom prst="rect">
            <a:avLst/>
          </a:prstGeom>
        </p:spPr>
        <p:txBody>
          <a:bodyPr anchorCtr="0" anchor="t" bIns="0" lIns="0" spcFirstLastPara="1" rIns="0" wrap="square" tIns="0">
            <a:noAutofit/>
          </a:bodyPr>
          <a:lstStyle/>
          <a:p>
            <a:pPr indent="0" lvl="0" marL="0" rtl="0" algn="l">
              <a:spcBef>
                <a:spcPts val="0"/>
              </a:spcBef>
              <a:spcAft>
                <a:spcPts val="1100"/>
              </a:spcAft>
              <a:buNone/>
            </a:pPr>
            <a:r>
              <a:t/>
            </a:r>
            <a:endParaRPr/>
          </a:p>
        </p:txBody>
      </p:sp>
      <p:pic>
        <p:nvPicPr>
          <p:cNvPr id="793" name="Google Shape;793;p71" title="Q3 Issues 2025 (1).png"/>
          <p:cNvPicPr preferRelativeResize="0"/>
          <p:nvPr/>
        </p:nvPicPr>
        <p:blipFill>
          <a:blip r:embed="rId3">
            <a:alphaModFix/>
          </a:blip>
          <a:stretch>
            <a:fillRect/>
          </a:stretch>
        </p:blipFill>
        <p:spPr>
          <a:xfrm>
            <a:off x="48050" y="-230050"/>
            <a:ext cx="9047901" cy="560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72"/>
          <p:cNvSpPr/>
          <p:nvPr>
            <p:ph idx="2" type="pic"/>
          </p:nvPr>
        </p:nvSpPr>
        <p:spPr>
          <a:xfrm>
            <a:off x="4656581" y="-14494"/>
            <a:ext cx="4487400" cy="5157900"/>
          </a:xfrm>
          <a:prstGeom prst="rect">
            <a:avLst/>
          </a:prstGeom>
        </p:spPr>
      </p:sp>
      <p:sp>
        <p:nvSpPr>
          <p:cNvPr id="799" name="Google Shape;799;p72"/>
          <p:cNvSpPr txBox="1"/>
          <p:nvPr>
            <p:ph idx="1" type="subTitle"/>
          </p:nvPr>
        </p:nvSpPr>
        <p:spPr>
          <a:xfrm>
            <a:off x="342900" y="342900"/>
            <a:ext cx="4144200" cy="8571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t/>
            </a:r>
            <a:endParaRPr/>
          </a:p>
        </p:txBody>
      </p:sp>
      <p:sp>
        <p:nvSpPr>
          <p:cNvPr id="800" name="Google Shape;800;p72"/>
          <p:cNvSpPr txBox="1"/>
          <p:nvPr>
            <p:ph idx="3" type="body"/>
          </p:nvPr>
        </p:nvSpPr>
        <p:spPr>
          <a:xfrm>
            <a:off x="340913" y="1371600"/>
            <a:ext cx="4144200" cy="3429000"/>
          </a:xfrm>
          <a:prstGeom prst="rect">
            <a:avLst/>
          </a:prstGeom>
        </p:spPr>
        <p:txBody>
          <a:bodyPr anchorCtr="0" anchor="t" bIns="0" lIns="0" spcFirstLastPara="1" rIns="0" wrap="square" tIns="0">
            <a:noAutofit/>
          </a:bodyPr>
          <a:lstStyle/>
          <a:p>
            <a:pPr indent="0" lvl="0" marL="0" rtl="0" algn="l">
              <a:spcBef>
                <a:spcPts val="0"/>
              </a:spcBef>
              <a:spcAft>
                <a:spcPts val="1100"/>
              </a:spcAft>
              <a:buNone/>
            </a:pPr>
            <a:r>
              <a:t/>
            </a:r>
            <a:endParaRPr/>
          </a:p>
        </p:txBody>
      </p:sp>
      <p:pic>
        <p:nvPicPr>
          <p:cNvPr id="801" name="Google Shape;801;p72" title="Q2 Issues 2025 (1).png"/>
          <p:cNvPicPr preferRelativeResize="0"/>
          <p:nvPr/>
        </p:nvPicPr>
        <p:blipFill>
          <a:blip r:embed="rId3">
            <a:alphaModFix/>
          </a:blip>
          <a:stretch>
            <a:fillRect/>
          </a:stretch>
        </p:blipFill>
        <p:spPr>
          <a:xfrm>
            <a:off x="0" y="1121425"/>
            <a:ext cx="4234801" cy="2620962"/>
          </a:xfrm>
          <a:prstGeom prst="rect">
            <a:avLst/>
          </a:prstGeom>
          <a:noFill/>
          <a:ln>
            <a:noFill/>
          </a:ln>
        </p:spPr>
      </p:pic>
      <p:pic>
        <p:nvPicPr>
          <p:cNvPr id="802" name="Google Shape;802;p72" title="Q3 Issues 2025 (1).png"/>
          <p:cNvPicPr preferRelativeResize="0"/>
          <p:nvPr/>
        </p:nvPicPr>
        <p:blipFill>
          <a:blip r:embed="rId4">
            <a:alphaModFix/>
          </a:blip>
          <a:stretch>
            <a:fillRect/>
          </a:stretch>
        </p:blipFill>
        <p:spPr>
          <a:xfrm>
            <a:off x="4273100" y="923575"/>
            <a:ext cx="4870900" cy="301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73" title="Issues by Department (2).png"/>
          <p:cNvPicPr preferRelativeResize="0"/>
          <p:nvPr>
            <p:ph idx="2" type="pic"/>
          </p:nvPr>
        </p:nvPicPr>
        <p:blipFill rotWithShape="1">
          <a:blip r:embed="rId3">
            <a:alphaModFix/>
          </a:blip>
          <a:srcRect b="4429" l="0" r="0" t="4429"/>
          <a:stretch/>
        </p:blipFill>
        <p:spPr>
          <a:xfrm>
            <a:off x="0" y="-14494"/>
            <a:ext cx="9144000" cy="5157900"/>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636363"/>
      </a:dk1>
      <a:lt1>
        <a:srgbClr val="FFFFFF"/>
      </a:lt1>
      <a:dk2>
        <a:srgbClr val="3A2D5F"/>
      </a:dk2>
      <a:lt2>
        <a:srgbClr val="BF9BEB"/>
      </a:lt2>
      <a:accent1>
        <a:srgbClr val="173658"/>
      </a:accent1>
      <a:accent2>
        <a:srgbClr val="6BB1EE"/>
      </a:accent2>
      <a:accent3>
        <a:srgbClr val="0B3C39"/>
      </a:accent3>
      <a:accent4>
        <a:srgbClr val="51BBB0"/>
      </a:accent4>
      <a:accent5>
        <a:srgbClr val="ABABAB"/>
      </a:accent5>
      <a:accent6>
        <a:srgbClr val="F2F2F2"/>
      </a:accent6>
      <a:hlink>
        <a:srgbClr val="63636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